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92" r:id="rId6"/>
    <p:sldId id="290" r:id="rId7"/>
    <p:sldId id="291" r:id="rId8"/>
    <p:sldId id="270" r:id="rId9"/>
    <p:sldId id="277" r:id="rId10"/>
    <p:sldId id="280" r:id="rId11"/>
    <p:sldId id="287" r:id="rId12"/>
    <p:sldId id="293" r:id="rId13"/>
    <p:sldId id="294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951A9-7E1B-43AB-8BEC-76A56AC3538A}" v="1367" dt="2019-06-09T16:48:57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2"/>
  </p:normalViewPr>
  <p:slideViewPr>
    <p:cSldViewPr>
      <p:cViewPr varScale="1">
        <p:scale>
          <a:sx n="121" d="100"/>
          <a:sy n="121" d="100"/>
        </p:scale>
        <p:origin x="2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pson Sam (RNU) Oxford Health" userId="10c84eee-0367-458e-a062-9375454bf820" providerId="ADAL" clId="{191951A9-7E1B-43AB-8BEC-76A56AC3538A}"/>
    <pc:docChg chg="undo custSel mod addSld delSld modSld sldOrd">
      <pc:chgData name="Thompson Sam (RNU) Oxford Health" userId="10c84eee-0367-458e-a062-9375454bf820" providerId="ADAL" clId="{191951A9-7E1B-43AB-8BEC-76A56AC3538A}" dt="2019-06-09T16:48:57.315" v="1364" actId="20577"/>
      <pc:docMkLst>
        <pc:docMk/>
      </pc:docMkLst>
      <pc:sldChg chg="modSp">
        <pc:chgData name="Thompson Sam (RNU) Oxford Health" userId="10c84eee-0367-458e-a062-9375454bf820" providerId="ADAL" clId="{191951A9-7E1B-43AB-8BEC-76A56AC3538A}" dt="2019-06-09T16:46:56.092" v="1340" actId="20577"/>
        <pc:sldMkLst>
          <pc:docMk/>
          <pc:sldMk cId="313415898" sldId="256"/>
        </pc:sldMkLst>
        <pc:spChg chg="mod">
          <ac:chgData name="Thompson Sam (RNU) Oxford Health" userId="10c84eee-0367-458e-a062-9375454bf820" providerId="ADAL" clId="{191951A9-7E1B-43AB-8BEC-76A56AC3538A}" dt="2019-06-09T16:46:56.092" v="1340" actId="20577"/>
          <ac:spMkLst>
            <pc:docMk/>
            <pc:sldMk cId="313415898" sldId="256"/>
            <ac:spMk id="2" creationId="{00000000-0000-0000-0000-000000000000}"/>
          </ac:spMkLst>
        </pc:spChg>
      </pc:sldChg>
      <pc:sldChg chg="modSp modNotesTx">
        <pc:chgData name="Thompson Sam (RNU) Oxford Health" userId="10c84eee-0367-458e-a062-9375454bf820" providerId="ADAL" clId="{191951A9-7E1B-43AB-8BEC-76A56AC3538A}" dt="2019-06-09T16:41:23.267" v="1256" actId="20577"/>
        <pc:sldMkLst>
          <pc:docMk/>
          <pc:sldMk cId="1484340775" sldId="257"/>
        </pc:sldMkLst>
        <pc:spChg chg="mod">
          <ac:chgData name="Thompson Sam (RNU) Oxford Health" userId="10c84eee-0367-458e-a062-9375454bf820" providerId="ADAL" clId="{191951A9-7E1B-43AB-8BEC-76A56AC3538A}" dt="2019-06-09T16:41:23.267" v="1256" actId="20577"/>
          <ac:spMkLst>
            <pc:docMk/>
            <pc:sldMk cId="1484340775" sldId="257"/>
            <ac:spMk id="3" creationId="{93A18C48-7A23-4E26-BB89-0B80B1E3FD6B}"/>
          </ac:spMkLst>
        </pc:spChg>
      </pc:sldChg>
      <pc:sldChg chg="addSp delSp modSp">
        <pc:chgData name="Thompson Sam (RNU) Oxford Health" userId="10c84eee-0367-458e-a062-9375454bf820" providerId="ADAL" clId="{191951A9-7E1B-43AB-8BEC-76A56AC3538A}" dt="2019-06-09T15:32:07.784" v="688" actId="26606"/>
        <pc:sldMkLst>
          <pc:docMk/>
          <pc:sldMk cId="3934345376" sldId="270"/>
        </pc:sldMkLst>
        <pc:spChg chg="mod">
          <ac:chgData name="Thompson Sam (RNU) Oxford Health" userId="10c84eee-0367-458e-a062-9375454bf820" providerId="ADAL" clId="{191951A9-7E1B-43AB-8BEC-76A56AC3538A}" dt="2019-06-09T15:32:07.784" v="688" actId="26606"/>
          <ac:spMkLst>
            <pc:docMk/>
            <pc:sldMk cId="3934345376" sldId="270"/>
            <ac:spMk id="2" creationId="{00000000-0000-0000-0000-000000000000}"/>
          </ac:spMkLst>
        </pc:spChg>
        <pc:spChg chg="add del">
          <ac:chgData name="Thompson Sam (RNU) Oxford Health" userId="10c84eee-0367-458e-a062-9375454bf820" providerId="ADAL" clId="{191951A9-7E1B-43AB-8BEC-76A56AC3538A}" dt="2019-06-09T15:31:52.545" v="687" actId="26606"/>
          <ac:spMkLst>
            <pc:docMk/>
            <pc:sldMk cId="3934345376" sldId="270"/>
            <ac:spMk id="32" creationId="{BE95D989-81FA-4BAD-9AD5-E46CEDA91B36}"/>
          </ac:spMkLst>
        </pc:spChg>
        <pc:spChg chg="add del">
          <ac:chgData name="Thompson Sam (RNU) Oxford Health" userId="10c84eee-0367-458e-a062-9375454bf820" providerId="ADAL" clId="{191951A9-7E1B-43AB-8BEC-76A56AC3538A}" dt="2019-06-09T15:31:52.545" v="687" actId="26606"/>
          <ac:spMkLst>
            <pc:docMk/>
            <pc:sldMk cId="3934345376" sldId="270"/>
            <ac:spMk id="33" creationId="{156189E5-8A3E-4CFD-B71B-CCD0F8495E56}"/>
          </ac:spMkLst>
        </pc:spChg>
        <pc:spChg chg="add del">
          <ac:chgData name="Thompson Sam (RNU) Oxford Health" userId="10c84eee-0367-458e-a062-9375454bf820" providerId="ADAL" clId="{191951A9-7E1B-43AB-8BEC-76A56AC3538A}" dt="2019-06-09T15:31:40.880" v="684" actId="26606"/>
          <ac:spMkLst>
            <pc:docMk/>
            <pc:sldMk cId="3934345376" sldId="270"/>
            <ac:spMk id="38" creationId="{46C2E80F-49A6-4372-B103-219D417A55ED}"/>
          </ac:spMkLst>
        </pc:spChg>
        <pc:spChg chg="add del">
          <ac:chgData name="Thompson Sam (RNU) Oxford Health" userId="10c84eee-0367-458e-a062-9375454bf820" providerId="ADAL" clId="{191951A9-7E1B-43AB-8BEC-76A56AC3538A}" dt="2019-06-09T15:31:52.450" v="686" actId="26606"/>
          <ac:spMkLst>
            <pc:docMk/>
            <pc:sldMk cId="3934345376" sldId="270"/>
            <ac:spMk id="40" creationId="{156189E5-8A3E-4CFD-B71B-CCD0F8495E56}"/>
          </ac:spMkLst>
        </pc:spChg>
        <pc:spChg chg="add del">
          <ac:chgData name="Thompson Sam (RNU) Oxford Health" userId="10c84eee-0367-458e-a062-9375454bf820" providerId="ADAL" clId="{191951A9-7E1B-43AB-8BEC-76A56AC3538A}" dt="2019-06-09T15:31:52.450" v="686" actId="26606"/>
          <ac:spMkLst>
            <pc:docMk/>
            <pc:sldMk cId="3934345376" sldId="270"/>
            <ac:spMk id="41" creationId="{BE95D989-81FA-4BAD-9AD5-E46CEDA91B36}"/>
          </ac:spMkLst>
        </pc:spChg>
        <pc:spChg chg="add del">
          <ac:chgData name="Thompson Sam (RNU) Oxford Health" userId="10c84eee-0367-458e-a062-9375454bf820" providerId="ADAL" clId="{191951A9-7E1B-43AB-8BEC-76A56AC3538A}" dt="2019-06-09T15:32:07.784" v="688" actId="26606"/>
          <ac:spMkLst>
            <pc:docMk/>
            <pc:sldMk cId="3934345376" sldId="270"/>
            <ac:spMk id="43" creationId="{46C2E80F-49A6-4372-B103-219D417A55ED}"/>
          </ac:spMkLst>
        </pc:spChg>
        <pc:spChg chg="add">
          <ac:chgData name="Thompson Sam (RNU) Oxford Health" userId="10c84eee-0367-458e-a062-9375454bf820" providerId="ADAL" clId="{191951A9-7E1B-43AB-8BEC-76A56AC3538A}" dt="2019-06-09T15:32:07.784" v="688" actId="26606"/>
          <ac:spMkLst>
            <pc:docMk/>
            <pc:sldMk cId="3934345376" sldId="270"/>
            <ac:spMk id="48" creationId="{BE95D989-81FA-4BAD-9AD5-E46CEDA91B36}"/>
          </ac:spMkLst>
        </pc:spChg>
        <pc:spChg chg="add">
          <ac:chgData name="Thompson Sam (RNU) Oxford Health" userId="10c84eee-0367-458e-a062-9375454bf820" providerId="ADAL" clId="{191951A9-7E1B-43AB-8BEC-76A56AC3538A}" dt="2019-06-09T15:32:07.784" v="688" actId="26606"/>
          <ac:spMkLst>
            <pc:docMk/>
            <pc:sldMk cId="3934345376" sldId="270"/>
            <ac:spMk id="50" creationId="{156189E5-8A3E-4CFD-B71B-CCD0F8495E56}"/>
          </ac:spMkLst>
        </pc:spChg>
        <pc:graphicFrameChg chg="mod modGraphic">
          <ac:chgData name="Thompson Sam (RNU) Oxford Health" userId="10c84eee-0367-458e-a062-9375454bf820" providerId="ADAL" clId="{191951A9-7E1B-43AB-8BEC-76A56AC3538A}" dt="2019-06-09T15:32:07.784" v="688" actId="26606"/>
          <ac:graphicFrameMkLst>
            <pc:docMk/>
            <pc:sldMk cId="3934345376" sldId="270"/>
            <ac:graphicFrameMk id="16" creationId="{D262C496-0902-47E3-9F52-E90CA17FA4A7}"/>
          </ac:graphicFrameMkLst>
        </pc:graphicFrameChg>
      </pc:sldChg>
      <pc:sldChg chg="addSp delSp modSp">
        <pc:chgData name="Thompson Sam (RNU) Oxford Health" userId="10c84eee-0367-458e-a062-9375454bf820" providerId="ADAL" clId="{191951A9-7E1B-43AB-8BEC-76A56AC3538A}" dt="2019-06-09T15:31:34.422" v="682" actId="26606"/>
        <pc:sldMkLst>
          <pc:docMk/>
          <pc:sldMk cId="442610114" sldId="277"/>
        </pc:sldMkLst>
        <pc:spChg chg="mod">
          <ac:chgData name="Thompson Sam (RNU) Oxford Health" userId="10c84eee-0367-458e-a062-9375454bf820" providerId="ADAL" clId="{191951A9-7E1B-43AB-8BEC-76A56AC3538A}" dt="2019-06-09T15:31:34.422" v="682" actId="26606"/>
          <ac:spMkLst>
            <pc:docMk/>
            <pc:sldMk cId="442610114" sldId="277"/>
            <ac:spMk id="2" creationId="{00000000-0000-0000-0000-000000000000}"/>
          </ac:spMkLst>
        </pc:spChg>
        <pc:spChg chg="add del">
          <ac:chgData name="Thompson Sam (RNU) Oxford Health" userId="10c84eee-0367-458e-a062-9375454bf820" providerId="ADAL" clId="{191951A9-7E1B-43AB-8BEC-76A56AC3538A}" dt="2019-06-09T15:31:34.422" v="682" actId="26606"/>
          <ac:spMkLst>
            <pc:docMk/>
            <pc:sldMk cId="442610114" sldId="277"/>
            <ac:spMk id="15" creationId="{BE95D989-81FA-4BAD-9AD5-E46CEDA91B36}"/>
          </ac:spMkLst>
        </pc:spChg>
        <pc:spChg chg="add del">
          <ac:chgData name="Thompson Sam (RNU) Oxford Health" userId="10c84eee-0367-458e-a062-9375454bf820" providerId="ADAL" clId="{191951A9-7E1B-43AB-8BEC-76A56AC3538A}" dt="2019-06-09T15:31:34.422" v="682" actId="26606"/>
          <ac:spMkLst>
            <pc:docMk/>
            <pc:sldMk cId="442610114" sldId="277"/>
            <ac:spMk id="17" creationId="{156189E5-8A3E-4CFD-B71B-CCD0F8495E56}"/>
          </ac:spMkLst>
        </pc:spChg>
        <pc:spChg chg="add del">
          <ac:chgData name="Thompson Sam (RNU) Oxford Health" userId="10c84eee-0367-458e-a062-9375454bf820" providerId="ADAL" clId="{191951A9-7E1B-43AB-8BEC-76A56AC3538A}" dt="2019-06-09T15:31:32.795" v="679" actId="26606"/>
          <ac:spMkLst>
            <pc:docMk/>
            <pc:sldMk cId="442610114" sldId="277"/>
            <ac:spMk id="22" creationId="{46C2E80F-49A6-4372-B103-219D417A55ED}"/>
          </ac:spMkLst>
        </pc:spChg>
        <pc:spChg chg="add del">
          <ac:chgData name="Thompson Sam (RNU) Oxford Health" userId="10c84eee-0367-458e-a062-9375454bf820" providerId="ADAL" clId="{191951A9-7E1B-43AB-8BEC-76A56AC3538A}" dt="2019-06-09T15:31:34.357" v="681" actId="26606"/>
          <ac:spMkLst>
            <pc:docMk/>
            <pc:sldMk cId="442610114" sldId="277"/>
            <ac:spMk id="24" creationId="{156189E5-8A3E-4CFD-B71B-CCD0F8495E56}"/>
          </ac:spMkLst>
        </pc:spChg>
        <pc:spChg chg="add del">
          <ac:chgData name="Thompson Sam (RNU) Oxford Health" userId="10c84eee-0367-458e-a062-9375454bf820" providerId="ADAL" clId="{191951A9-7E1B-43AB-8BEC-76A56AC3538A}" dt="2019-06-09T15:31:34.357" v="681" actId="26606"/>
          <ac:spMkLst>
            <pc:docMk/>
            <pc:sldMk cId="442610114" sldId="277"/>
            <ac:spMk id="25" creationId="{BE95D989-81FA-4BAD-9AD5-E46CEDA91B36}"/>
          </ac:spMkLst>
        </pc:spChg>
        <pc:spChg chg="add">
          <ac:chgData name="Thompson Sam (RNU) Oxford Health" userId="10c84eee-0367-458e-a062-9375454bf820" providerId="ADAL" clId="{191951A9-7E1B-43AB-8BEC-76A56AC3538A}" dt="2019-06-09T15:31:34.422" v="682" actId="26606"/>
          <ac:spMkLst>
            <pc:docMk/>
            <pc:sldMk cId="442610114" sldId="277"/>
            <ac:spMk id="27" creationId="{46C2E80F-49A6-4372-B103-219D417A55ED}"/>
          </ac:spMkLst>
        </pc:spChg>
        <pc:graphicFrameChg chg="mod modGraphic">
          <ac:chgData name="Thompson Sam (RNU) Oxford Health" userId="10c84eee-0367-458e-a062-9375454bf820" providerId="ADAL" clId="{191951A9-7E1B-43AB-8BEC-76A56AC3538A}" dt="2019-06-09T15:31:34.422" v="682" actId="26606"/>
          <ac:graphicFrameMkLst>
            <pc:docMk/>
            <pc:sldMk cId="442610114" sldId="277"/>
            <ac:graphicFrameMk id="5" creationId="{076F0382-16D3-4711-9B6E-3BAF87D6C131}"/>
          </ac:graphicFrameMkLst>
        </pc:graphicFrameChg>
      </pc:sldChg>
      <pc:sldChg chg="modSp">
        <pc:chgData name="Thompson Sam (RNU) Oxford Health" userId="10c84eee-0367-458e-a062-9375454bf820" providerId="ADAL" clId="{191951A9-7E1B-43AB-8BEC-76A56AC3538A}" dt="2019-06-09T16:36:26.704" v="1150" actId="313"/>
        <pc:sldMkLst>
          <pc:docMk/>
          <pc:sldMk cId="3578648871" sldId="280"/>
        </pc:sldMkLst>
        <pc:spChg chg="mod">
          <ac:chgData name="Thompson Sam (RNU) Oxford Health" userId="10c84eee-0367-458e-a062-9375454bf820" providerId="ADAL" clId="{191951A9-7E1B-43AB-8BEC-76A56AC3538A}" dt="2019-06-09T16:36:26.704" v="1150" actId="313"/>
          <ac:spMkLst>
            <pc:docMk/>
            <pc:sldMk cId="3578648871" sldId="280"/>
            <ac:spMk id="2" creationId="{00000000-0000-0000-0000-000000000000}"/>
          </ac:spMkLst>
        </pc:spChg>
        <pc:spChg chg="mod">
          <ac:chgData name="Thompson Sam (RNU) Oxford Health" userId="10c84eee-0367-458e-a062-9375454bf820" providerId="ADAL" clId="{191951A9-7E1B-43AB-8BEC-76A56AC3538A}" dt="2019-06-09T16:36:20.431" v="1148" actId="1076"/>
          <ac:spMkLst>
            <pc:docMk/>
            <pc:sldMk cId="3578648871" sldId="280"/>
            <ac:spMk id="4" creationId="{00000000-0000-0000-0000-000000000000}"/>
          </ac:spMkLst>
        </pc:spChg>
        <pc:spChg chg="mod">
          <ac:chgData name="Thompson Sam (RNU) Oxford Health" userId="10c84eee-0367-458e-a062-9375454bf820" providerId="ADAL" clId="{191951A9-7E1B-43AB-8BEC-76A56AC3538A}" dt="2019-06-09T16:36:22.259" v="1149" actId="1076"/>
          <ac:spMkLst>
            <pc:docMk/>
            <pc:sldMk cId="3578648871" sldId="280"/>
            <ac:spMk id="6" creationId="{00000000-0000-0000-0000-000000000000}"/>
          </ac:spMkLst>
        </pc:spChg>
      </pc:sldChg>
      <pc:sldChg chg="add del">
        <pc:chgData name="Thompson Sam (RNU) Oxford Health" userId="10c84eee-0367-458e-a062-9375454bf820" providerId="ADAL" clId="{191951A9-7E1B-43AB-8BEC-76A56AC3538A}" dt="2019-06-09T16:36:10.303" v="1147" actId="2696"/>
        <pc:sldMkLst>
          <pc:docMk/>
          <pc:sldMk cId="3558154227" sldId="281"/>
        </pc:sldMkLst>
      </pc:sldChg>
      <pc:sldChg chg="del">
        <pc:chgData name="Thompson Sam (RNU) Oxford Health" userId="10c84eee-0367-458e-a062-9375454bf820" providerId="ADAL" clId="{191951A9-7E1B-43AB-8BEC-76A56AC3538A}" dt="2019-06-09T15:31:13.302" v="677" actId="2696"/>
        <pc:sldMkLst>
          <pc:docMk/>
          <pc:sldMk cId="1033985991" sldId="285"/>
        </pc:sldMkLst>
      </pc:sldChg>
      <pc:sldChg chg="addSp delSp del ord">
        <pc:chgData name="Thompson Sam (RNU) Oxford Health" userId="10c84eee-0367-458e-a062-9375454bf820" providerId="ADAL" clId="{191951A9-7E1B-43AB-8BEC-76A56AC3538A}" dt="2019-06-09T15:20:19.381" v="38" actId="2696"/>
        <pc:sldMkLst>
          <pc:docMk/>
          <pc:sldMk cId="4091793905" sldId="286"/>
        </pc:sldMkLst>
        <pc:picChg chg="del">
          <ac:chgData name="Thompson Sam (RNU) Oxford Health" userId="10c84eee-0367-458e-a062-9375454bf820" providerId="ADAL" clId="{191951A9-7E1B-43AB-8BEC-76A56AC3538A}" dt="2019-06-09T15:20:06.970" v="36" actId="478"/>
          <ac:picMkLst>
            <pc:docMk/>
            <pc:sldMk cId="4091793905" sldId="286"/>
            <ac:picMk id="6" creationId="{CBB85272-52B4-C647-A69F-DA6629A57A10}"/>
          </ac:picMkLst>
        </pc:picChg>
        <pc:picChg chg="add">
          <ac:chgData name="Thompson Sam (RNU) Oxford Health" userId="10c84eee-0367-458e-a062-9375454bf820" providerId="ADAL" clId="{191951A9-7E1B-43AB-8BEC-76A56AC3538A}" dt="2019-06-09T15:19:54.842" v="33"/>
          <ac:picMkLst>
            <pc:docMk/>
            <pc:sldMk cId="4091793905" sldId="286"/>
            <ac:picMk id="10" creationId="{B3312BDF-6263-45FF-BEB5-5E089976B954}"/>
          </ac:picMkLst>
        </pc:picChg>
      </pc:sldChg>
      <pc:sldChg chg="addSp delSp modSp mod setBg">
        <pc:chgData name="Thompson Sam (RNU) Oxford Health" userId="10c84eee-0367-458e-a062-9375454bf820" providerId="ADAL" clId="{191951A9-7E1B-43AB-8BEC-76A56AC3538A}" dt="2019-06-09T16:36:32.550" v="1151" actId="313"/>
        <pc:sldMkLst>
          <pc:docMk/>
          <pc:sldMk cId="2252686122" sldId="287"/>
        </pc:sldMkLst>
        <pc:spChg chg="mod">
          <ac:chgData name="Thompson Sam (RNU) Oxford Health" userId="10c84eee-0367-458e-a062-9375454bf820" providerId="ADAL" clId="{191951A9-7E1B-43AB-8BEC-76A56AC3538A}" dt="2019-06-09T16:36:32.550" v="1151" actId="313"/>
          <ac:spMkLst>
            <pc:docMk/>
            <pc:sldMk cId="2252686122" sldId="287"/>
            <ac:spMk id="2" creationId="{83072EAF-89B2-3346-9D4C-404745EE040A}"/>
          </ac:spMkLst>
        </pc:spChg>
        <pc:spChg chg="mod ord">
          <ac:chgData name="Thompson Sam (RNU) Oxford Health" userId="10c84eee-0367-458e-a062-9375454bf820" providerId="ADAL" clId="{191951A9-7E1B-43AB-8BEC-76A56AC3538A}" dt="2019-06-09T15:15:02.063" v="14" actId="26606"/>
          <ac:spMkLst>
            <pc:docMk/>
            <pc:sldMk cId="2252686122" sldId="287"/>
            <ac:spMk id="3" creationId="{E5B30F42-7E10-CF4D-A0E7-DC97C6F62CEC}"/>
          </ac:spMkLst>
        </pc:spChg>
        <pc:spChg chg="add del">
          <ac:chgData name="Thompson Sam (RNU) Oxford Health" userId="10c84eee-0367-458e-a062-9375454bf820" providerId="ADAL" clId="{191951A9-7E1B-43AB-8BEC-76A56AC3538A}" dt="2019-06-09T15:15:02.063" v="14" actId="26606"/>
          <ac:spMkLst>
            <pc:docMk/>
            <pc:sldMk cId="2252686122" sldId="287"/>
            <ac:spMk id="9" creationId="{F56F5174-31D9-4DBB-AAB7-A1FD7BDB1352}"/>
          </ac:spMkLst>
        </pc:spChg>
        <pc:spChg chg="add del">
          <ac:chgData name="Thompson Sam (RNU) Oxford Health" userId="10c84eee-0367-458e-a062-9375454bf820" providerId="ADAL" clId="{191951A9-7E1B-43AB-8BEC-76A56AC3538A}" dt="2019-06-09T15:15:02.063" v="14" actId="26606"/>
          <ac:spMkLst>
            <pc:docMk/>
            <pc:sldMk cId="2252686122" sldId="287"/>
            <ac:spMk id="13" creationId="{F9A95BEE-6BB1-4A28-A8E6-A34B2E42EF87}"/>
          </ac:spMkLst>
        </pc:spChg>
        <pc:picChg chg="mod">
          <ac:chgData name="Thompson Sam (RNU) Oxford Health" userId="10c84eee-0367-458e-a062-9375454bf820" providerId="ADAL" clId="{191951A9-7E1B-43AB-8BEC-76A56AC3538A}" dt="2019-06-09T15:15:02.063" v="14" actId="26606"/>
          <ac:picMkLst>
            <pc:docMk/>
            <pc:sldMk cId="2252686122" sldId="287"/>
            <ac:picMk id="4" creationId="{03C42CF8-4BFD-7C47-9056-86CF7910A34C}"/>
          </ac:picMkLst>
        </pc:picChg>
        <pc:picChg chg="add del">
          <ac:chgData name="Thompson Sam (RNU) Oxford Health" userId="10c84eee-0367-458e-a062-9375454bf820" providerId="ADAL" clId="{191951A9-7E1B-43AB-8BEC-76A56AC3538A}" dt="2019-06-09T15:15:02.063" v="14" actId="26606"/>
          <ac:picMkLst>
            <pc:docMk/>
            <pc:sldMk cId="2252686122" sldId="287"/>
            <ac:picMk id="11" creationId="{AE113210-7872-481A-ADE6-3A05CCAF5EB2}"/>
          </ac:picMkLst>
        </pc:picChg>
      </pc:sldChg>
      <pc:sldChg chg="addSp delSp modSp ord">
        <pc:chgData name="Thompson Sam (RNU) Oxford Health" userId="10c84eee-0367-458e-a062-9375454bf820" providerId="ADAL" clId="{191951A9-7E1B-43AB-8BEC-76A56AC3538A}" dt="2019-06-09T16:12:06.314" v="920" actId="14100"/>
        <pc:sldMkLst>
          <pc:docMk/>
          <pc:sldMk cId="3386347867" sldId="288"/>
        </pc:sldMkLst>
        <pc:picChg chg="mod">
          <ac:chgData name="Thompson Sam (RNU) Oxford Health" userId="10c84eee-0367-458e-a062-9375454bf820" providerId="ADAL" clId="{191951A9-7E1B-43AB-8BEC-76A56AC3538A}" dt="2019-06-09T15:19:47.244" v="31" actId="1076"/>
          <ac:picMkLst>
            <pc:docMk/>
            <pc:sldMk cId="3386347867" sldId="288"/>
            <ac:picMk id="4" creationId="{6FFCC3B6-3DCC-3E4B-81AF-883E3B8221D8}"/>
          </ac:picMkLst>
        </pc:picChg>
        <pc:picChg chg="add">
          <ac:chgData name="Thompson Sam (RNU) Oxford Health" userId="10c84eee-0367-458e-a062-9375454bf820" providerId="ADAL" clId="{191951A9-7E1B-43AB-8BEC-76A56AC3538A}" dt="2019-06-09T15:19:50.825" v="32"/>
          <ac:picMkLst>
            <pc:docMk/>
            <pc:sldMk cId="3386347867" sldId="288"/>
            <ac:picMk id="5" creationId="{5DF0D7DE-3041-4F36-9042-9A532EFF4599}"/>
          </ac:picMkLst>
        </pc:picChg>
        <pc:picChg chg="add del">
          <ac:chgData name="Thompson Sam (RNU) Oxford Health" userId="10c84eee-0367-458e-a062-9375454bf820" providerId="ADAL" clId="{191951A9-7E1B-43AB-8BEC-76A56AC3538A}" dt="2019-06-09T15:20:00.613" v="35" actId="478"/>
          <ac:picMkLst>
            <pc:docMk/>
            <pc:sldMk cId="3386347867" sldId="288"/>
            <ac:picMk id="6" creationId="{2422B0F8-51A3-4A1D-A53B-84C8736FE51F}"/>
          </ac:picMkLst>
        </pc:picChg>
        <pc:picChg chg="add">
          <ac:chgData name="Thompson Sam (RNU) Oxford Health" userId="10c84eee-0367-458e-a062-9375454bf820" providerId="ADAL" clId="{191951A9-7E1B-43AB-8BEC-76A56AC3538A}" dt="2019-06-09T15:20:10.438" v="37"/>
          <ac:picMkLst>
            <pc:docMk/>
            <pc:sldMk cId="3386347867" sldId="288"/>
            <ac:picMk id="7" creationId="{F22E09F3-48F6-464E-BA4B-FDAEBAD944B4}"/>
          </ac:picMkLst>
        </pc:picChg>
        <pc:picChg chg="add mod">
          <ac:chgData name="Thompson Sam (RNU) Oxford Health" userId="10c84eee-0367-458e-a062-9375454bf820" providerId="ADAL" clId="{191951A9-7E1B-43AB-8BEC-76A56AC3538A}" dt="2019-06-09T16:12:06.314" v="920" actId="14100"/>
          <ac:picMkLst>
            <pc:docMk/>
            <pc:sldMk cId="3386347867" sldId="288"/>
            <ac:picMk id="8" creationId="{72011100-162D-483A-9C64-01656498CFB8}"/>
          </ac:picMkLst>
        </pc:picChg>
      </pc:sldChg>
      <pc:sldChg chg="addSp modSp">
        <pc:chgData name="Thompson Sam (RNU) Oxford Health" userId="10c84eee-0367-458e-a062-9375454bf820" providerId="ADAL" clId="{191951A9-7E1B-43AB-8BEC-76A56AC3538A}" dt="2019-06-09T15:30:41.839" v="676" actId="14100"/>
        <pc:sldMkLst>
          <pc:docMk/>
          <pc:sldMk cId="3336432700" sldId="289"/>
        </pc:sldMkLst>
        <pc:spChg chg="mod">
          <ac:chgData name="Thompson Sam (RNU) Oxford Health" userId="10c84eee-0367-458e-a062-9375454bf820" providerId="ADAL" clId="{191951A9-7E1B-43AB-8BEC-76A56AC3538A}" dt="2019-06-09T15:30:16.033" v="672" actId="14100"/>
          <ac:spMkLst>
            <pc:docMk/>
            <pc:sldMk cId="3336432700" sldId="289"/>
            <ac:spMk id="3" creationId="{BB0006B3-40FD-5A41-B11B-4A2E2047B65F}"/>
          </ac:spMkLst>
        </pc:spChg>
        <pc:spChg chg="add mod">
          <ac:chgData name="Thompson Sam (RNU) Oxford Health" userId="10c84eee-0367-458e-a062-9375454bf820" providerId="ADAL" clId="{191951A9-7E1B-43AB-8BEC-76A56AC3538A}" dt="2019-06-09T15:30:41.839" v="676" actId="14100"/>
          <ac:spMkLst>
            <pc:docMk/>
            <pc:sldMk cId="3336432700" sldId="289"/>
            <ac:spMk id="5" creationId="{2C37AECB-9C34-4483-B423-A735751CC269}"/>
          </ac:spMkLst>
        </pc:spChg>
      </pc:sldChg>
      <pc:sldChg chg="ord">
        <pc:chgData name="Thompson Sam (RNU) Oxford Health" userId="10c84eee-0367-458e-a062-9375454bf820" providerId="ADAL" clId="{191951A9-7E1B-43AB-8BEC-76A56AC3538A}" dt="2019-06-09T15:13:55.284" v="7"/>
        <pc:sldMkLst>
          <pc:docMk/>
          <pc:sldMk cId="4042012118" sldId="290"/>
        </pc:sldMkLst>
      </pc:sldChg>
      <pc:sldChg chg="ord">
        <pc:chgData name="Thompson Sam (RNU) Oxford Health" userId="10c84eee-0367-458e-a062-9375454bf820" providerId="ADAL" clId="{191951A9-7E1B-43AB-8BEC-76A56AC3538A}" dt="2019-06-09T15:13:58.733" v="8"/>
        <pc:sldMkLst>
          <pc:docMk/>
          <pc:sldMk cId="1241222338" sldId="291"/>
        </pc:sldMkLst>
      </pc:sldChg>
      <pc:sldChg chg="addSp delSp modSp mod setBg">
        <pc:chgData name="Thompson Sam (RNU) Oxford Health" userId="10c84eee-0367-458e-a062-9375454bf820" providerId="ADAL" clId="{191951A9-7E1B-43AB-8BEC-76A56AC3538A}" dt="2019-06-09T16:35:33.192" v="1141"/>
        <pc:sldMkLst>
          <pc:docMk/>
          <pc:sldMk cId="2142376447" sldId="293"/>
        </pc:sldMkLst>
        <pc:spChg chg="mod">
          <ac:chgData name="Thompson Sam (RNU) Oxford Health" userId="10c84eee-0367-458e-a062-9375454bf820" providerId="ADAL" clId="{191951A9-7E1B-43AB-8BEC-76A56AC3538A}" dt="2019-06-09T16:13:34.630" v="937" actId="26606"/>
          <ac:spMkLst>
            <pc:docMk/>
            <pc:sldMk cId="2142376447" sldId="293"/>
            <ac:spMk id="2" creationId="{7EAAA4E1-1D93-4C1E-BAF7-C348CDA11D74}"/>
          </ac:spMkLst>
        </pc:spChg>
        <pc:spChg chg="add del">
          <ac:chgData name="Thompson Sam (RNU) Oxford Health" userId="10c84eee-0367-458e-a062-9375454bf820" providerId="ADAL" clId="{191951A9-7E1B-43AB-8BEC-76A56AC3538A}" dt="2019-06-09T15:19:03.608" v="27" actId="26606"/>
          <ac:spMkLst>
            <pc:docMk/>
            <pc:sldMk cId="2142376447" sldId="293"/>
            <ac:spMk id="3" creationId="{B02BAA9F-4F27-4A77-81CF-B3603BA68B4E}"/>
          </ac:spMkLst>
        </pc:spChg>
        <pc:spChg chg="add del">
          <ac:chgData name="Thompson Sam (RNU) Oxford Health" userId="10c84eee-0367-458e-a062-9375454bf820" providerId="ADAL" clId="{191951A9-7E1B-43AB-8BEC-76A56AC3538A}" dt="2019-06-09T15:18:55.858" v="24" actId="26606"/>
          <ac:spMkLst>
            <pc:docMk/>
            <pc:sldMk cId="2142376447" sldId="293"/>
            <ac:spMk id="10" creationId="{46C2E80F-49A6-4372-B103-219D417A55ED}"/>
          </ac:spMkLst>
        </pc:spChg>
        <pc:spChg chg="add del">
          <ac:chgData name="Thompson Sam (RNU) Oxford Health" userId="10c84eee-0367-458e-a062-9375454bf820" providerId="ADAL" clId="{191951A9-7E1B-43AB-8BEC-76A56AC3538A}" dt="2019-06-09T15:19:03.544" v="26" actId="26606"/>
          <ac:spMkLst>
            <pc:docMk/>
            <pc:sldMk cId="2142376447" sldId="293"/>
            <ac:spMk id="12" creationId="{967D8EB6-EAE1-4F9C-B398-83321E287204}"/>
          </ac:spMkLst>
        </pc:spChg>
        <pc:spChg chg="add del">
          <ac:chgData name="Thompson Sam (RNU) Oxford Health" userId="10c84eee-0367-458e-a062-9375454bf820" providerId="ADAL" clId="{191951A9-7E1B-43AB-8BEC-76A56AC3538A}" dt="2019-06-09T15:19:03.544" v="26" actId="26606"/>
          <ac:spMkLst>
            <pc:docMk/>
            <pc:sldMk cId="2142376447" sldId="293"/>
            <ac:spMk id="13" creationId="{B02BAA9F-4F27-4A77-81CF-B3603BA68B4E}"/>
          </ac:spMkLst>
        </pc:spChg>
        <pc:spChg chg="add del">
          <ac:chgData name="Thompson Sam (RNU) Oxford Health" userId="10c84eee-0367-458e-a062-9375454bf820" providerId="ADAL" clId="{191951A9-7E1B-43AB-8BEC-76A56AC3538A}" dt="2019-06-09T15:19:03.544" v="26" actId="26606"/>
          <ac:spMkLst>
            <pc:docMk/>
            <pc:sldMk cId="2142376447" sldId="293"/>
            <ac:spMk id="14" creationId="{59A309A7-1751-4ABE-A3C1-EEC40366AD89}"/>
          </ac:spMkLst>
        </pc:spChg>
        <pc:spChg chg="add del">
          <ac:chgData name="Thompson Sam (RNU) Oxford Health" userId="10c84eee-0367-458e-a062-9375454bf820" providerId="ADAL" clId="{191951A9-7E1B-43AB-8BEC-76A56AC3538A}" dt="2019-06-09T16:13:34.630" v="937" actId="26606"/>
          <ac:spMkLst>
            <pc:docMk/>
            <pc:sldMk cId="2142376447" sldId="293"/>
            <ac:spMk id="16" creationId="{BE95D989-81FA-4BAD-9AD5-E46CEDA91B36}"/>
          </ac:spMkLst>
        </pc:spChg>
        <pc:spChg chg="add del">
          <ac:chgData name="Thompson Sam (RNU) Oxford Health" userId="10c84eee-0367-458e-a062-9375454bf820" providerId="ADAL" clId="{191951A9-7E1B-43AB-8BEC-76A56AC3538A}" dt="2019-06-09T16:13:34.630" v="937" actId="26606"/>
          <ac:spMkLst>
            <pc:docMk/>
            <pc:sldMk cId="2142376447" sldId="293"/>
            <ac:spMk id="17" creationId="{156189E5-8A3E-4CFD-B71B-CCD0F8495E56}"/>
          </ac:spMkLst>
        </pc:spChg>
        <pc:spChg chg="add">
          <ac:chgData name="Thompson Sam (RNU) Oxford Health" userId="10c84eee-0367-458e-a062-9375454bf820" providerId="ADAL" clId="{191951A9-7E1B-43AB-8BEC-76A56AC3538A}" dt="2019-06-09T16:13:34.630" v="937" actId="26606"/>
          <ac:spMkLst>
            <pc:docMk/>
            <pc:sldMk cId="2142376447" sldId="293"/>
            <ac:spMk id="20" creationId="{42285737-90EE-47DC-AC80-8AE156B11969}"/>
          </ac:spMkLst>
        </pc:spChg>
        <pc:spChg chg="add del">
          <ac:chgData name="Thompson Sam (RNU) Oxford Health" userId="10c84eee-0367-458e-a062-9375454bf820" providerId="ADAL" clId="{191951A9-7E1B-43AB-8BEC-76A56AC3538A}" dt="2019-06-09T16:13:27.430" v="932" actId="26606"/>
          <ac:spMkLst>
            <pc:docMk/>
            <pc:sldMk cId="2142376447" sldId="293"/>
            <ac:spMk id="23" creationId="{BE95D989-81FA-4BAD-9AD5-E46CEDA91B36}"/>
          </ac:spMkLst>
        </pc:spChg>
        <pc:spChg chg="add del">
          <ac:chgData name="Thompson Sam (RNU) Oxford Health" userId="10c84eee-0367-458e-a062-9375454bf820" providerId="ADAL" clId="{191951A9-7E1B-43AB-8BEC-76A56AC3538A}" dt="2019-06-09T16:13:27.430" v="932" actId="26606"/>
          <ac:spMkLst>
            <pc:docMk/>
            <pc:sldMk cId="2142376447" sldId="293"/>
            <ac:spMk id="25" creationId="{156189E5-8A3E-4CFD-B71B-CCD0F8495E56}"/>
          </ac:spMkLst>
        </pc:spChg>
        <pc:spChg chg="add del">
          <ac:chgData name="Thompson Sam (RNU) Oxford Health" userId="10c84eee-0367-458e-a062-9375454bf820" providerId="ADAL" clId="{191951A9-7E1B-43AB-8BEC-76A56AC3538A}" dt="2019-06-09T16:13:32.084" v="934" actId="26606"/>
          <ac:spMkLst>
            <pc:docMk/>
            <pc:sldMk cId="2142376447" sldId="293"/>
            <ac:spMk id="32" creationId="{42285737-90EE-47DC-AC80-8AE156B11969}"/>
          </ac:spMkLst>
        </pc:spChg>
        <pc:spChg chg="add topLvl">
          <ac:chgData name="Thompson Sam (RNU) Oxford Health" userId="10c84eee-0367-458e-a062-9375454bf820" providerId="ADAL" clId="{191951A9-7E1B-43AB-8BEC-76A56AC3538A}" dt="2019-06-09T16:18:04.175" v="975" actId="478"/>
          <ac:spMkLst>
            <pc:docMk/>
            <pc:sldMk cId="2142376447" sldId="293"/>
            <ac:spMk id="36" creationId="{FD3833C5-3CAE-45D9-B14E-77EF402120AB}"/>
          </ac:spMkLst>
        </pc:spChg>
        <pc:spChg chg="add del topLvl">
          <ac:chgData name="Thompson Sam (RNU) Oxford Health" userId="10c84eee-0367-458e-a062-9375454bf820" providerId="ADAL" clId="{191951A9-7E1B-43AB-8BEC-76A56AC3538A}" dt="2019-06-09T16:18:04.175" v="975" actId="478"/>
          <ac:spMkLst>
            <pc:docMk/>
            <pc:sldMk cId="2142376447" sldId="293"/>
            <ac:spMk id="37" creationId="{F9F63711-27FF-4350-98CD-6E2085F0E65E}"/>
          </ac:spMkLst>
        </pc:spChg>
        <pc:grpChg chg="add">
          <ac:chgData name="Thompson Sam (RNU) Oxford Health" userId="10c84eee-0367-458e-a062-9375454bf820" providerId="ADAL" clId="{191951A9-7E1B-43AB-8BEC-76A56AC3538A}" dt="2019-06-09T16:13:34.630" v="937" actId="26606"/>
          <ac:grpSpMkLst>
            <pc:docMk/>
            <pc:sldMk cId="2142376447" sldId="293"/>
            <ac:grpSpMk id="21" creationId="{B57BDC17-F1B3-455F-BBF1-680AA1F25C06}"/>
          </ac:grpSpMkLst>
        </pc:grpChg>
        <pc:grpChg chg="add del">
          <ac:chgData name="Thompson Sam (RNU) Oxford Health" userId="10c84eee-0367-458e-a062-9375454bf820" providerId="ADAL" clId="{191951A9-7E1B-43AB-8BEC-76A56AC3538A}" dt="2019-06-09T16:13:32.084" v="934" actId="26606"/>
          <ac:grpSpMkLst>
            <pc:docMk/>
            <pc:sldMk cId="2142376447" sldId="293"/>
            <ac:grpSpMk id="33" creationId="{B57BDC17-F1B3-455F-BBF1-680AA1F25C06}"/>
          </ac:grpSpMkLst>
        </pc:grpChg>
        <pc:grpChg chg="add del mod">
          <ac:chgData name="Thompson Sam (RNU) Oxford Health" userId="10c84eee-0367-458e-a062-9375454bf820" providerId="ADAL" clId="{191951A9-7E1B-43AB-8BEC-76A56AC3538A}" dt="2019-06-09T16:18:04.175" v="975" actId="478"/>
          <ac:grpSpMkLst>
            <pc:docMk/>
            <pc:sldMk cId="2142376447" sldId="293"/>
            <ac:grpSpMk id="35" creationId="{F370485A-FC43-4946-9B7C-1499518E9675}"/>
          </ac:grpSpMkLst>
        </pc:grpChg>
        <pc:graphicFrameChg chg="add del">
          <ac:chgData name="Thompson Sam (RNU) Oxford Health" userId="10c84eee-0367-458e-a062-9375454bf820" providerId="ADAL" clId="{191951A9-7E1B-43AB-8BEC-76A56AC3538A}" dt="2019-06-09T15:18:55.858" v="24" actId="26606"/>
          <ac:graphicFrameMkLst>
            <pc:docMk/>
            <pc:sldMk cId="2142376447" sldId="293"/>
            <ac:graphicFrameMk id="5" creationId="{E47BE3F9-5342-444D-9A60-89C2FB741CAA}"/>
          </ac:graphicFrameMkLst>
        </pc:graphicFrameChg>
        <pc:graphicFrameChg chg="add mod modGraphic">
          <ac:chgData name="Thompson Sam (RNU) Oxford Health" userId="10c84eee-0367-458e-a062-9375454bf820" providerId="ADAL" clId="{191951A9-7E1B-43AB-8BEC-76A56AC3538A}" dt="2019-06-09T16:35:33.192" v="1141"/>
          <ac:graphicFrameMkLst>
            <pc:docMk/>
            <pc:sldMk cId="2142376447" sldId="293"/>
            <ac:graphicFrameMk id="18" creationId="{914566D6-1DD6-4E8F-A26A-7BA81BEA9784}"/>
          </ac:graphicFrameMkLst>
        </pc:graphicFrameChg>
        <pc:picChg chg="add del">
          <ac:chgData name="Thompson Sam (RNU) Oxford Health" userId="10c84eee-0367-458e-a062-9375454bf820" providerId="ADAL" clId="{191951A9-7E1B-43AB-8BEC-76A56AC3538A}" dt="2019-06-09T15:19:03.544" v="26" actId="26606"/>
          <ac:picMkLst>
            <pc:docMk/>
            <pc:sldMk cId="2142376447" sldId="293"/>
            <ac:picMk id="7" creationId="{8A098F8F-DF53-4A32-821F-7A6E84FEDFDE}"/>
          </ac:picMkLst>
        </pc:picChg>
        <pc:picChg chg="add del">
          <ac:chgData name="Thompson Sam (RNU) Oxford Health" userId="10c84eee-0367-458e-a062-9375454bf820" providerId="ADAL" clId="{191951A9-7E1B-43AB-8BEC-76A56AC3538A}" dt="2019-06-09T16:17:45.100" v="972"/>
          <ac:picMkLst>
            <pc:docMk/>
            <pc:sldMk cId="2142376447" sldId="293"/>
            <ac:picMk id="34" creationId="{4A61F4E5-2F87-4306-BA0F-C001371BD045}"/>
          </ac:picMkLst>
        </pc:picChg>
      </pc:sldChg>
      <pc:sldChg chg="addSp delSp modSp add mod setBg modNotesTx">
        <pc:chgData name="Thompson Sam (RNU) Oxford Health" userId="10c84eee-0367-458e-a062-9375454bf820" providerId="ADAL" clId="{191951A9-7E1B-43AB-8BEC-76A56AC3538A}" dt="2019-06-09T16:48:57.315" v="1364" actId="20577"/>
        <pc:sldMkLst>
          <pc:docMk/>
          <pc:sldMk cId="1094147799" sldId="294"/>
        </pc:sldMkLst>
        <pc:spChg chg="mod">
          <ac:chgData name="Thompson Sam (RNU) Oxford Health" userId="10c84eee-0367-458e-a062-9375454bf820" providerId="ADAL" clId="{191951A9-7E1B-43AB-8BEC-76A56AC3538A}" dt="2019-06-09T16:35:57.622" v="1146" actId="26606"/>
          <ac:spMkLst>
            <pc:docMk/>
            <pc:sldMk cId="1094147799" sldId="294"/>
            <ac:spMk id="2" creationId="{9C8B99A4-8E1C-43F5-B8C6-FCA61D7FB36C}"/>
          </ac:spMkLst>
        </pc:spChg>
        <pc:spChg chg="add del mod">
          <ac:chgData name="Thompson Sam (RNU) Oxford Health" userId="10c84eee-0367-458e-a062-9375454bf820" providerId="ADAL" clId="{191951A9-7E1B-43AB-8BEC-76A56AC3538A}" dt="2019-06-09T16:35:57.622" v="1146" actId="26606"/>
          <ac:spMkLst>
            <pc:docMk/>
            <pc:sldMk cId="1094147799" sldId="294"/>
            <ac:spMk id="3" creationId="{ACA1D677-5600-4992-ABB8-6938CC6AC2CD}"/>
          </ac:spMkLst>
        </pc:spChg>
        <pc:spChg chg="add del">
          <ac:chgData name="Thompson Sam (RNU) Oxford Health" userId="10c84eee-0367-458e-a062-9375454bf820" providerId="ADAL" clId="{191951A9-7E1B-43AB-8BEC-76A56AC3538A}" dt="2019-06-09T16:35:56.462" v="1143" actId="26606"/>
          <ac:spMkLst>
            <pc:docMk/>
            <pc:sldMk cId="1094147799" sldId="294"/>
            <ac:spMk id="10" creationId="{42285737-90EE-47DC-AC80-8AE156B11969}"/>
          </ac:spMkLst>
        </pc:spChg>
        <pc:spChg chg="add del">
          <ac:chgData name="Thompson Sam (RNU) Oxford Health" userId="10c84eee-0367-458e-a062-9375454bf820" providerId="ADAL" clId="{191951A9-7E1B-43AB-8BEC-76A56AC3538A}" dt="2019-06-09T16:35:57.589" v="1145" actId="26606"/>
          <ac:spMkLst>
            <pc:docMk/>
            <pc:sldMk cId="1094147799" sldId="294"/>
            <ac:spMk id="20" creationId="{BE95D989-81FA-4BAD-9AD5-E46CEDA91B36}"/>
          </ac:spMkLst>
        </pc:spChg>
        <pc:spChg chg="add del">
          <ac:chgData name="Thompson Sam (RNU) Oxford Health" userId="10c84eee-0367-458e-a062-9375454bf820" providerId="ADAL" clId="{191951A9-7E1B-43AB-8BEC-76A56AC3538A}" dt="2019-06-09T16:35:57.589" v="1145" actId="26606"/>
          <ac:spMkLst>
            <pc:docMk/>
            <pc:sldMk cId="1094147799" sldId="294"/>
            <ac:spMk id="21" creationId="{156189E5-8A3E-4CFD-B71B-CCD0F8495E56}"/>
          </ac:spMkLst>
        </pc:spChg>
        <pc:spChg chg="add">
          <ac:chgData name="Thompson Sam (RNU) Oxford Health" userId="10c84eee-0367-458e-a062-9375454bf820" providerId="ADAL" clId="{191951A9-7E1B-43AB-8BEC-76A56AC3538A}" dt="2019-06-09T16:35:57.622" v="1146" actId="26606"/>
          <ac:spMkLst>
            <pc:docMk/>
            <pc:sldMk cId="1094147799" sldId="294"/>
            <ac:spMk id="24" creationId="{42285737-90EE-47DC-AC80-8AE156B11969}"/>
          </ac:spMkLst>
        </pc:spChg>
        <pc:grpChg chg="add del">
          <ac:chgData name="Thompson Sam (RNU) Oxford Health" userId="10c84eee-0367-458e-a062-9375454bf820" providerId="ADAL" clId="{191951A9-7E1B-43AB-8BEC-76A56AC3538A}" dt="2019-06-09T16:35:56.462" v="1143" actId="26606"/>
          <ac:grpSpMkLst>
            <pc:docMk/>
            <pc:sldMk cId="1094147799" sldId="294"/>
            <ac:grpSpMk id="12" creationId="{B57BDC17-F1B3-455F-BBF1-680AA1F25C06}"/>
          </ac:grpSpMkLst>
        </pc:grpChg>
        <pc:grpChg chg="add">
          <ac:chgData name="Thompson Sam (RNU) Oxford Health" userId="10c84eee-0367-458e-a062-9375454bf820" providerId="ADAL" clId="{191951A9-7E1B-43AB-8BEC-76A56AC3538A}" dt="2019-06-09T16:35:57.622" v="1146" actId="26606"/>
          <ac:grpSpMkLst>
            <pc:docMk/>
            <pc:sldMk cId="1094147799" sldId="294"/>
            <ac:grpSpMk id="25" creationId="{B57BDC17-F1B3-455F-BBF1-680AA1F25C06}"/>
          </ac:grpSpMkLst>
        </pc:grpChg>
        <pc:graphicFrameChg chg="add del">
          <ac:chgData name="Thompson Sam (RNU) Oxford Health" userId="10c84eee-0367-458e-a062-9375454bf820" providerId="ADAL" clId="{191951A9-7E1B-43AB-8BEC-76A56AC3538A}" dt="2019-06-09T16:35:56.462" v="1143" actId="26606"/>
          <ac:graphicFrameMkLst>
            <pc:docMk/>
            <pc:sldMk cId="1094147799" sldId="294"/>
            <ac:graphicFrameMk id="5" creationId="{3D00EB6B-EA59-4F05-97AA-D6B9E9B5E349}"/>
          </ac:graphicFrameMkLst>
        </pc:graphicFrameChg>
        <pc:graphicFrameChg chg="add del">
          <ac:chgData name="Thompson Sam (RNU) Oxford Health" userId="10c84eee-0367-458e-a062-9375454bf820" providerId="ADAL" clId="{191951A9-7E1B-43AB-8BEC-76A56AC3538A}" dt="2019-06-09T16:35:57.589" v="1145" actId="26606"/>
          <ac:graphicFrameMkLst>
            <pc:docMk/>
            <pc:sldMk cId="1094147799" sldId="294"/>
            <ac:graphicFrameMk id="22" creationId="{3454DB81-A9F2-459B-80E0-007122759690}"/>
          </ac:graphicFrameMkLst>
        </pc:graphicFrameChg>
        <pc:graphicFrameChg chg="add mod">
          <ac:chgData name="Thompson Sam (RNU) Oxford Health" userId="10c84eee-0367-458e-a062-9375454bf820" providerId="ADAL" clId="{191951A9-7E1B-43AB-8BEC-76A56AC3538A}" dt="2019-06-09T16:48:57.315" v="1364" actId="20577"/>
          <ac:graphicFrameMkLst>
            <pc:docMk/>
            <pc:sldMk cId="1094147799" sldId="294"/>
            <ac:graphicFrameMk id="26" creationId="{3D00EB6B-EA59-4F05-97AA-D6B9E9B5E34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4B83A-192B-48D8-AB05-F496D4F906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A60B05C-B487-42EA-BF73-D5BE536983E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Brief tutorials on physical health problems, to Nursing Staff and Healthcare Assistants</a:t>
          </a:r>
          <a:endParaRPr lang="en-US"/>
        </a:p>
      </dgm:t>
    </dgm:pt>
    <dgm:pt modelId="{C96755B4-9053-4355-AEE6-D57E618E8861}" type="parTrans" cxnId="{FFEA93C2-32BC-4356-8D3B-7083D58CF072}">
      <dgm:prSet/>
      <dgm:spPr/>
      <dgm:t>
        <a:bodyPr/>
        <a:lstStyle/>
        <a:p>
          <a:endParaRPr lang="en-US"/>
        </a:p>
      </dgm:t>
    </dgm:pt>
    <dgm:pt modelId="{8F48C18E-8D11-4ADB-BDC9-E41B3D31F602}" type="sibTrans" cxnId="{FFEA93C2-32BC-4356-8D3B-7083D58CF072}">
      <dgm:prSet/>
      <dgm:spPr/>
      <dgm:t>
        <a:bodyPr/>
        <a:lstStyle/>
        <a:p>
          <a:endParaRPr lang="en-US"/>
        </a:p>
      </dgm:t>
    </dgm:pt>
    <dgm:pt modelId="{3E33A7AC-E40A-498D-A07F-1E0F2525B7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Session delivered at afternoon ward handover once a week  </a:t>
          </a:r>
          <a:endParaRPr lang="en-US"/>
        </a:p>
      </dgm:t>
    </dgm:pt>
    <dgm:pt modelId="{753F7522-1861-4C99-9AF2-9DCEC7C4183F}" type="parTrans" cxnId="{0F4539BF-D4C1-4DA4-BE1A-EBCCA89D495D}">
      <dgm:prSet/>
      <dgm:spPr/>
      <dgm:t>
        <a:bodyPr/>
        <a:lstStyle/>
        <a:p>
          <a:endParaRPr lang="en-US"/>
        </a:p>
      </dgm:t>
    </dgm:pt>
    <dgm:pt modelId="{5F8137A4-01C1-447C-A2F3-FC6A52017B60}" type="sibTrans" cxnId="{0F4539BF-D4C1-4DA4-BE1A-EBCCA89D495D}">
      <dgm:prSet/>
      <dgm:spPr/>
      <dgm:t>
        <a:bodyPr/>
        <a:lstStyle/>
        <a:p>
          <a:endParaRPr lang="en-US"/>
        </a:p>
      </dgm:t>
    </dgm:pt>
    <dgm:pt modelId="{160C2FD3-0A79-46C3-A6A0-E8C7B8D81E0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2 sets of ward staff will be present (morning and afternoon)</a:t>
          </a:r>
          <a:endParaRPr lang="en-US"/>
        </a:p>
      </dgm:t>
    </dgm:pt>
    <dgm:pt modelId="{D683196C-1B0C-40A4-914C-B951C7337C24}" type="parTrans" cxnId="{BC0CC0BE-2AB4-4C1B-A6BB-7D3A73132831}">
      <dgm:prSet/>
      <dgm:spPr/>
      <dgm:t>
        <a:bodyPr/>
        <a:lstStyle/>
        <a:p>
          <a:endParaRPr lang="en-US"/>
        </a:p>
      </dgm:t>
    </dgm:pt>
    <dgm:pt modelId="{B43ADC71-B0D9-4DE5-803B-75DF41C65A8A}" type="sibTrans" cxnId="{BC0CC0BE-2AB4-4C1B-A6BB-7D3A73132831}">
      <dgm:prSet/>
      <dgm:spPr/>
      <dgm:t>
        <a:bodyPr/>
        <a:lstStyle/>
        <a:p>
          <a:endParaRPr lang="en-US"/>
        </a:p>
      </dgm:t>
    </dgm:pt>
    <dgm:pt modelId="{89D9C6DF-9BD6-40AF-A817-F0EDA043883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Session to last no more than 10 minutes</a:t>
          </a:r>
          <a:endParaRPr lang="en-US"/>
        </a:p>
      </dgm:t>
    </dgm:pt>
    <dgm:pt modelId="{20464188-F801-4F0E-9C4A-AB4B453A3D47}" type="parTrans" cxnId="{0EA8D961-B54A-4E63-B69E-264335500EB7}">
      <dgm:prSet/>
      <dgm:spPr/>
      <dgm:t>
        <a:bodyPr/>
        <a:lstStyle/>
        <a:p>
          <a:endParaRPr lang="en-US"/>
        </a:p>
      </dgm:t>
    </dgm:pt>
    <dgm:pt modelId="{C872379E-DD62-4CC7-924C-14AF79414F1C}" type="sibTrans" cxnId="{0EA8D961-B54A-4E63-B69E-264335500EB7}">
      <dgm:prSet/>
      <dgm:spPr/>
      <dgm:t>
        <a:bodyPr/>
        <a:lstStyle/>
        <a:p>
          <a:endParaRPr lang="en-US"/>
        </a:p>
      </dgm:t>
    </dgm:pt>
    <dgm:pt modelId="{D7E1865E-3CFF-41D1-9D0D-10F3343252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Will not have access to powerpoint to present</a:t>
          </a:r>
          <a:endParaRPr lang="en-US"/>
        </a:p>
      </dgm:t>
    </dgm:pt>
    <dgm:pt modelId="{44369AD3-0942-4AB5-9359-CBD405BDD353}" type="parTrans" cxnId="{1E962DEF-7142-4F7A-BA62-F1691586E27A}">
      <dgm:prSet/>
      <dgm:spPr/>
      <dgm:t>
        <a:bodyPr/>
        <a:lstStyle/>
        <a:p>
          <a:endParaRPr lang="en-US"/>
        </a:p>
      </dgm:t>
    </dgm:pt>
    <dgm:pt modelId="{A0E9F2D0-45AF-4843-89B8-76A1A3F8392B}" type="sibTrans" cxnId="{1E962DEF-7142-4F7A-BA62-F1691586E27A}">
      <dgm:prSet/>
      <dgm:spPr/>
      <dgm:t>
        <a:bodyPr/>
        <a:lstStyle/>
        <a:p>
          <a:endParaRPr lang="en-US"/>
        </a:p>
      </dgm:t>
    </dgm:pt>
    <dgm:pt modelId="{FF94AB00-8E2B-4AFA-8657-A87CF460BDD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will be a verbal presentation + handouts</a:t>
          </a:r>
          <a:endParaRPr lang="en-US"/>
        </a:p>
      </dgm:t>
    </dgm:pt>
    <dgm:pt modelId="{66C2A4D0-C07E-4A1E-B1C2-20E77E67EC15}" type="parTrans" cxnId="{6EE629ED-6549-4A53-874F-F052A4FF1737}">
      <dgm:prSet/>
      <dgm:spPr/>
      <dgm:t>
        <a:bodyPr/>
        <a:lstStyle/>
        <a:p>
          <a:endParaRPr lang="en-US"/>
        </a:p>
      </dgm:t>
    </dgm:pt>
    <dgm:pt modelId="{6C873CD2-38AA-459A-A04B-BC04AD8D2E5B}" type="sibTrans" cxnId="{6EE629ED-6549-4A53-874F-F052A4FF1737}">
      <dgm:prSet/>
      <dgm:spPr/>
      <dgm:t>
        <a:bodyPr/>
        <a:lstStyle/>
        <a:p>
          <a:endParaRPr lang="en-US"/>
        </a:p>
      </dgm:t>
    </dgm:pt>
    <dgm:pt modelId="{88845EDD-BF31-4AC4-818C-CD706D9CD606}" type="pres">
      <dgm:prSet presAssocID="{3B14B83A-192B-48D8-AB05-F496D4F906C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1D193-BACB-4AFA-9244-917D54AAC112}" type="pres">
      <dgm:prSet presAssocID="{9A60B05C-B487-42EA-BF73-D5BE536983E1}" presName="compNode" presStyleCnt="0"/>
      <dgm:spPr/>
    </dgm:pt>
    <dgm:pt modelId="{A32CFADA-D39E-40A0-A7CC-698B52CE28A2}" type="pres">
      <dgm:prSet presAssocID="{9A60B05C-B487-42EA-BF73-D5BE536983E1}" presName="bgRect" presStyleLbl="bgShp" presStyleIdx="0" presStyleCnt="4"/>
      <dgm:spPr/>
    </dgm:pt>
    <dgm:pt modelId="{73D73132-D6D1-4E60-948D-E229C35B35E2}" type="pres">
      <dgm:prSet presAssocID="{9A60B05C-B487-42EA-BF73-D5BE536983E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C9FDC9B-C222-4338-A3C2-FEE12E778C9D}" type="pres">
      <dgm:prSet presAssocID="{9A60B05C-B487-42EA-BF73-D5BE536983E1}" presName="spaceRect" presStyleCnt="0"/>
      <dgm:spPr/>
    </dgm:pt>
    <dgm:pt modelId="{37DCB5EC-2FB4-4B00-A2B9-CFC511972E32}" type="pres">
      <dgm:prSet presAssocID="{9A60B05C-B487-42EA-BF73-D5BE536983E1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850872E-8808-47F1-B03D-78D8821FF6FF}" type="pres">
      <dgm:prSet presAssocID="{8F48C18E-8D11-4ADB-BDC9-E41B3D31F602}" presName="sibTrans" presStyleCnt="0"/>
      <dgm:spPr/>
    </dgm:pt>
    <dgm:pt modelId="{9CC66537-AE98-4404-8D34-843F5C77577C}" type="pres">
      <dgm:prSet presAssocID="{3E33A7AC-E40A-498D-A07F-1E0F2525B733}" presName="compNode" presStyleCnt="0"/>
      <dgm:spPr/>
    </dgm:pt>
    <dgm:pt modelId="{771D2D79-4337-454D-8777-E7C270A883BD}" type="pres">
      <dgm:prSet presAssocID="{3E33A7AC-E40A-498D-A07F-1E0F2525B733}" presName="bgRect" presStyleLbl="bgShp" presStyleIdx="1" presStyleCnt="4"/>
      <dgm:spPr/>
    </dgm:pt>
    <dgm:pt modelId="{696EF469-3314-4CA5-9D6F-AD830CF73976}" type="pres">
      <dgm:prSet presAssocID="{3E33A7AC-E40A-498D-A07F-1E0F2525B733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528A97E-5AB0-4249-B781-A454A2C274D0}" type="pres">
      <dgm:prSet presAssocID="{3E33A7AC-E40A-498D-A07F-1E0F2525B733}" presName="spaceRect" presStyleCnt="0"/>
      <dgm:spPr/>
    </dgm:pt>
    <dgm:pt modelId="{488D9BCE-90A7-42CF-9FAC-04481B0F5E42}" type="pres">
      <dgm:prSet presAssocID="{3E33A7AC-E40A-498D-A07F-1E0F2525B733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B470ED-6DDA-4BAD-80BF-89E9AEEA1E5F}" type="pres">
      <dgm:prSet presAssocID="{3E33A7AC-E40A-498D-A07F-1E0F2525B733}" presName="desTx" presStyleLbl="revTx" presStyleIdx="2" presStyleCnt="6">
        <dgm:presLayoutVars/>
      </dgm:prSet>
      <dgm:spPr/>
      <dgm:t>
        <a:bodyPr/>
        <a:lstStyle/>
        <a:p>
          <a:endParaRPr lang="en-US"/>
        </a:p>
      </dgm:t>
    </dgm:pt>
    <dgm:pt modelId="{4D94A748-5962-4A61-BB5E-0A9BA1A1E7E6}" type="pres">
      <dgm:prSet presAssocID="{5F8137A4-01C1-447C-A2F3-FC6A52017B60}" presName="sibTrans" presStyleCnt="0"/>
      <dgm:spPr/>
    </dgm:pt>
    <dgm:pt modelId="{95828FFF-980F-4C8C-8162-E9FB268F28F9}" type="pres">
      <dgm:prSet presAssocID="{89D9C6DF-9BD6-40AF-A817-F0EDA043883B}" presName="compNode" presStyleCnt="0"/>
      <dgm:spPr/>
    </dgm:pt>
    <dgm:pt modelId="{FE510487-0D40-4D2B-939E-3C4E98C8C8A7}" type="pres">
      <dgm:prSet presAssocID="{89D9C6DF-9BD6-40AF-A817-F0EDA043883B}" presName="bgRect" presStyleLbl="bgShp" presStyleIdx="2" presStyleCnt="4"/>
      <dgm:spPr/>
    </dgm:pt>
    <dgm:pt modelId="{EA6DFD46-A801-47DD-8756-C2D22A0C96AF}" type="pres">
      <dgm:prSet presAssocID="{89D9C6DF-9BD6-40AF-A817-F0EDA043883B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81CAB942-6A50-41E6-9D26-F9D3DDA3F755}" type="pres">
      <dgm:prSet presAssocID="{89D9C6DF-9BD6-40AF-A817-F0EDA043883B}" presName="spaceRect" presStyleCnt="0"/>
      <dgm:spPr/>
    </dgm:pt>
    <dgm:pt modelId="{50A54674-5620-4B6A-8A2E-7A7F5B4E2684}" type="pres">
      <dgm:prSet presAssocID="{89D9C6DF-9BD6-40AF-A817-F0EDA043883B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553AD90-9F1D-43D0-838F-8880BF886BD9}" type="pres">
      <dgm:prSet presAssocID="{C872379E-DD62-4CC7-924C-14AF79414F1C}" presName="sibTrans" presStyleCnt="0"/>
      <dgm:spPr/>
    </dgm:pt>
    <dgm:pt modelId="{AEBA620F-9985-4BFA-AC09-5074639B4D53}" type="pres">
      <dgm:prSet presAssocID="{D7E1865E-3CFF-41D1-9D0D-10F3343252C0}" presName="compNode" presStyleCnt="0"/>
      <dgm:spPr/>
    </dgm:pt>
    <dgm:pt modelId="{0F502FF4-3C8C-4AA9-85FF-4724DFCD29E5}" type="pres">
      <dgm:prSet presAssocID="{D7E1865E-3CFF-41D1-9D0D-10F3343252C0}" presName="bgRect" presStyleLbl="bgShp" presStyleIdx="3" presStyleCnt="4"/>
      <dgm:spPr/>
    </dgm:pt>
    <dgm:pt modelId="{EC150909-2948-423A-9225-A06AE823A689}" type="pres">
      <dgm:prSet presAssocID="{D7E1865E-3CFF-41D1-9D0D-10F3343252C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3738578-994A-42AC-814E-3664B9D56EA5}" type="pres">
      <dgm:prSet presAssocID="{D7E1865E-3CFF-41D1-9D0D-10F3343252C0}" presName="spaceRect" presStyleCnt="0"/>
      <dgm:spPr/>
    </dgm:pt>
    <dgm:pt modelId="{0D3F7AEB-E064-4677-8BCE-D0A003E007CB}" type="pres">
      <dgm:prSet presAssocID="{D7E1865E-3CFF-41D1-9D0D-10F3343252C0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31DE7C5-343F-4F32-A657-EFBBE876C5EC}" type="pres">
      <dgm:prSet presAssocID="{D7E1865E-3CFF-41D1-9D0D-10F3343252C0}" presName="desTx" presStyleLbl="revTx" presStyleIdx="5" presStyleCnt="6">
        <dgm:presLayoutVars/>
      </dgm:prSet>
      <dgm:spPr/>
      <dgm:t>
        <a:bodyPr/>
        <a:lstStyle/>
        <a:p>
          <a:endParaRPr lang="en-US"/>
        </a:p>
      </dgm:t>
    </dgm:pt>
  </dgm:ptLst>
  <dgm:cxnLst>
    <dgm:cxn modelId="{FFEA93C2-32BC-4356-8D3B-7083D58CF072}" srcId="{3B14B83A-192B-48D8-AB05-F496D4F906CB}" destId="{9A60B05C-B487-42EA-BF73-D5BE536983E1}" srcOrd="0" destOrd="0" parTransId="{C96755B4-9053-4355-AEE6-D57E618E8861}" sibTransId="{8F48C18E-8D11-4ADB-BDC9-E41B3D31F602}"/>
    <dgm:cxn modelId="{87F20EBB-38FF-4B3B-8CF0-BB96FC6B54BD}" type="presOf" srcId="{160C2FD3-0A79-46C3-A6A0-E8C7B8D81E0C}" destId="{6EB470ED-6DDA-4BAD-80BF-89E9AEEA1E5F}" srcOrd="0" destOrd="0" presId="urn:microsoft.com/office/officeart/2018/2/layout/IconVerticalSolidList"/>
    <dgm:cxn modelId="{ED08F322-9563-4F85-B691-3687E8B655BD}" type="presOf" srcId="{9A60B05C-B487-42EA-BF73-D5BE536983E1}" destId="{37DCB5EC-2FB4-4B00-A2B9-CFC511972E32}" srcOrd="0" destOrd="0" presId="urn:microsoft.com/office/officeart/2018/2/layout/IconVerticalSolidList"/>
    <dgm:cxn modelId="{0EA8D961-B54A-4E63-B69E-264335500EB7}" srcId="{3B14B83A-192B-48D8-AB05-F496D4F906CB}" destId="{89D9C6DF-9BD6-40AF-A817-F0EDA043883B}" srcOrd="2" destOrd="0" parTransId="{20464188-F801-4F0E-9C4A-AB4B453A3D47}" sibTransId="{C872379E-DD62-4CC7-924C-14AF79414F1C}"/>
    <dgm:cxn modelId="{0F4539BF-D4C1-4DA4-BE1A-EBCCA89D495D}" srcId="{3B14B83A-192B-48D8-AB05-F496D4F906CB}" destId="{3E33A7AC-E40A-498D-A07F-1E0F2525B733}" srcOrd="1" destOrd="0" parTransId="{753F7522-1861-4C99-9AF2-9DCEC7C4183F}" sibTransId="{5F8137A4-01C1-447C-A2F3-FC6A52017B60}"/>
    <dgm:cxn modelId="{AA118F86-62F8-4F4C-A5BD-60CE1E6ACF3C}" type="presOf" srcId="{89D9C6DF-9BD6-40AF-A817-F0EDA043883B}" destId="{50A54674-5620-4B6A-8A2E-7A7F5B4E2684}" srcOrd="0" destOrd="0" presId="urn:microsoft.com/office/officeart/2018/2/layout/IconVerticalSolidList"/>
    <dgm:cxn modelId="{6EE629ED-6549-4A53-874F-F052A4FF1737}" srcId="{D7E1865E-3CFF-41D1-9D0D-10F3343252C0}" destId="{FF94AB00-8E2B-4AFA-8657-A87CF460BDDE}" srcOrd="0" destOrd="0" parTransId="{66C2A4D0-C07E-4A1E-B1C2-20E77E67EC15}" sibTransId="{6C873CD2-38AA-459A-A04B-BC04AD8D2E5B}"/>
    <dgm:cxn modelId="{D7C771B8-DD45-4033-828C-A1A0877D15D4}" type="presOf" srcId="{FF94AB00-8E2B-4AFA-8657-A87CF460BDDE}" destId="{031DE7C5-343F-4F32-A657-EFBBE876C5EC}" srcOrd="0" destOrd="0" presId="urn:microsoft.com/office/officeart/2018/2/layout/IconVerticalSolidList"/>
    <dgm:cxn modelId="{BC0CC0BE-2AB4-4C1B-A6BB-7D3A73132831}" srcId="{3E33A7AC-E40A-498D-A07F-1E0F2525B733}" destId="{160C2FD3-0A79-46C3-A6A0-E8C7B8D81E0C}" srcOrd="0" destOrd="0" parTransId="{D683196C-1B0C-40A4-914C-B951C7337C24}" sibTransId="{B43ADC71-B0D9-4DE5-803B-75DF41C65A8A}"/>
    <dgm:cxn modelId="{81B5455A-3C38-47BA-9E1E-0625C5200DE7}" type="presOf" srcId="{3E33A7AC-E40A-498D-A07F-1E0F2525B733}" destId="{488D9BCE-90A7-42CF-9FAC-04481B0F5E42}" srcOrd="0" destOrd="0" presId="urn:microsoft.com/office/officeart/2018/2/layout/IconVerticalSolidList"/>
    <dgm:cxn modelId="{612C2DD0-C731-4E98-8ECF-24176C63EF01}" type="presOf" srcId="{3B14B83A-192B-48D8-AB05-F496D4F906CB}" destId="{88845EDD-BF31-4AC4-818C-CD706D9CD606}" srcOrd="0" destOrd="0" presId="urn:microsoft.com/office/officeart/2018/2/layout/IconVerticalSolidList"/>
    <dgm:cxn modelId="{96D29837-5571-49A1-B058-D2B5BF846DF6}" type="presOf" srcId="{D7E1865E-3CFF-41D1-9D0D-10F3343252C0}" destId="{0D3F7AEB-E064-4677-8BCE-D0A003E007CB}" srcOrd="0" destOrd="0" presId="urn:microsoft.com/office/officeart/2018/2/layout/IconVerticalSolidList"/>
    <dgm:cxn modelId="{1E962DEF-7142-4F7A-BA62-F1691586E27A}" srcId="{3B14B83A-192B-48D8-AB05-F496D4F906CB}" destId="{D7E1865E-3CFF-41D1-9D0D-10F3343252C0}" srcOrd="3" destOrd="0" parTransId="{44369AD3-0942-4AB5-9359-CBD405BDD353}" sibTransId="{A0E9F2D0-45AF-4843-89B8-76A1A3F8392B}"/>
    <dgm:cxn modelId="{F04A017E-63F8-4CA8-83D3-314B0F371517}" type="presParOf" srcId="{88845EDD-BF31-4AC4-818C-CD706D9CD606}" destId="{0891D193-BACB-4AFA-9244-917D54AAC112}" srcOrd="0" destOrd="0" presId="urn:microsoft.com/office/officeart/2018/2/layout/IconVerticalSolidList"/>
    <dgm:cxn modelId="{F3795C7F-ADCB-4F2C-9786-5806644355A2}" type="presParOf" srcId="{0891D193-BACB-4AFA-9244-917D54AAC112}" destId="{A32CFADA-D39E-40A0-A7CC-698B52CE28A2}" srcOrd="0" destOrd="0" presId="urn:microsoft.com/office/officeart/2018/2/layout/IconVerticalSolidList"/>
    <dgm:cxn modelId="{906E8E3F-30DF-4199-9BC6-4FDE79DDC55D}" type="presParOf" srcId="{0891D193-BACB-4AFA-9244-917D54AAC112}" destId="{73D73132-D6D1-4E60-948D-E229C35B35E2}" srcOrd="1" destOrd="0" presId="urn:microsoft.com/office/officeart/2018/2/layout/IconVerticalSolidList"/>
    <dgm:cxn modelId="{F8E19BE7-8EB2-4BC5-8524-7D6F64A94141}" type="presParOf" srcId="{0891D193-BACB-4AFA-9244-917D54AAC112}" destId="{CC9FDC9B-C222-4338-A3C2-FEE12E778C9D}" srcOrd="2" destOrd="0" presId="urn:microsoft.com/office/officeart/2018/2/layout/IconVerticalSolidList"/>
    <dgm:cxn modelId="{B0592C40-8F17-4D1E-9E6F-7009802BCEEB}" type="presParOf" srcId="{0891D193-BACB-4AFA-9244-917D54AAC112}" destId="{37DCB5EC-2FB4-4B00-A2B9-CFC511972E32}" srcOrd="3" destOrd="0" presId="urn:microsoft.com/office/officeart/2018/2/layout/IconVerticalSolidList"/>
    <dgm:cxn modelId="{35AEADD9-7D89-42EB-BCD6-D71A93C645D9}" type="presParOf" srcId="{88845EDD-BF31-4AC4-818C-CD706D9CD606}" destId="{E850872E-8808-47F1-B03D-78D8821FF6FF}" srcOrd="1" destOrd="0" presId="urn:microsoft.com/office/officeart/2018/2/layout/IconVerticalSolidList"/>
    <dgm:cxn modelId="{F58E9B50-EE1F-4319-8BEC-B12C3544D291}" type="presParOf" srcId="{88845EDD-BF31-4AC4-818C-CD706D9CD606}" destId="{9CC66537-AE98-4404-8D34-843F5C77577C}" srcOrd="2" destOrd="0" presId="urn:microsoft.com/office/officeart/2018/2/layout/IconVerticalSolidList"/>
    <dgm:cxn modelId="{BAB4E3D3-AEFC-44BA-875B-6859DBECFB86}" type="presParOf" srcId="{9CC66537-AE98-4404-8D34-843F5C77577C}" destId="{771D2D79-4337-454D-8777-E7C270A883BD}" srcOrd="0" destOrd="0" presId="urn:microsoft.com/office/officeart/2018/2/layout/IconVerticalSolidList"/>
    <dgm:cxn modelId="{2B7461B8-0803-43AC-A909-F3EF70124579}" type="presParOf" srcId="{9CC66537-AE98-4404-8D34-843F5C77577C}" destId="{696EF469-3314-4CA5-9D6F-AD830CF73976}" srcOrd="1" destOrd="0" presId="urn:microsoft.com/office/officeart/2018/2/layout/IconVerticalSolidList"/>
    <dgm:cxn modelId="{3D02340F-B181-4F76-81F7-9733639120F4}" type="presParOf" srcId="{9CC66537-AE98-4404-8D34-843F5C77577C}" destId="{6528A97E-5AB0-4249-B781-A454A2C274D0}" srcOrd="2" destOrd="0" presId="urn:microsoft.com/office/officeart/2018/2/layout/IconVerticalSolidList"/>
    <dgm:cxn modelId="{7850CB9F-0801-4AE4-A5B8-8F64E5BFC5FE}" type="presParOf" srcId="{9CC66537-AE98-4404-8D34-843F5C77577C}" destId="{488D9BCE-90A7-42CF-9FAC-04481B0F5E42}" srcOrd="3" destOrd="0" presId="urn:microsoft.com/office/officeart/2018/2/layout/IconVerticalSolidList"/>
    <dgm:cxn modelId="{5FA31F65-9E03-411B-9F30-9307EE681137}" type="presParOf" srcId="{9CC66537-AE98-4404-8D34-843F5C77577C}" destId="{6EB470ED-6DDA-4BAD-80BF-89E9AEEA1E5F}" srcOrd="4" destOrd="0" presId="urn:microsoft.com/office/officeart/2018/2/layout/IconVerticalSolidList"/>
    <dgm:cxn modelId="{7EFFE4C0-4405-464B-B587-0BA6ECCE1C80}" type="presParOf" srcId="{88845EDD-BF31-4AC4-818C-CD706D9CD606}" destId="{4D94A748-5962-4A61-BB5E-0A9BA1A1E7E6}" srcOrd="3" destOrd="0" presId="urn:microsoft.com/office/officeart/2018/2/layout/IconVerticalSolidList"/>
    <dgm:cxn modelId="{9EC168E1-36DB-4320-9A31-FEC027A621E9}" type="presParOf" srcId="{88845EDD-BF31-4AC4-818C-CD706D9CD606}" destId="{95828FFF-980F-4C8C-8162-E9FB268F28F9}" srcOrd="4" destOrd="0" presId="urn:microsoft.com/office/officeart/2018/2/layout/IconVerticalSolidList"/>
    <dgm:cxn modelId="{CF30D1FB-9503-4A60-B8ED-ED6784AA011F}" type="presParOf" srcId="{95828FFF-980F-4C8C-8162-E9FB268F28F9}" destId="{FE510487-0D40-4D2B-939E-3C4E98C8C8A7}" srcOrd="0" destOrd="0" presId="urn:microsoft.com/office/officeart/2018/2/layout/IconVerticalSolidList"/>
    <dgm:cxn modelId="{003C0A52-8764-47FC-AF81-02077A00B1EC}" type="presParOf" srcId="{95828FFF-980F-4C8C-8162-E9FB268F28F9}" destId="{EA6DFD46-A801-47DD-8756-C2D22A0C96AF}" srcOrd="1" destOrd="0" presId="urn:microsoft.com/office/officeart/2018/2/layout/IconVerticalSolidList"/>
    <dgm:cxn modelId="{854CDBE9-58DB-4DB4-87D1-B16E9F3C671E}" type="presParOf" srcId="{95828FFF-980F-4C8C-8162-E9FB268F28F9}" destId="{81CAB942-6A50-41E6-9D26-F9D3DDA3F755}" srcOrd="2" destOrd="0" presId="urn:microsoft.com/office/officeart/2018/2/layout/IconVerticalSolidList"/>
    <dgm:cxn modelId="{C4C5C5F3-29D6-4674-90AA-89C998735F81}" type="presParOf" srcId="{95828FFF-980F-4C8C-8162-E9FB268F28F9}" destId="{50A54674-5620-4B6A-8A2E-7A7F5B4E2684}" srcOrd="3" destOrd="0" presId="urn:microsoft.com/office/officeart/2018/2/layout/IconVerticalSolidList"/>
    <dgm:cxn modelId="{8479BC35-34D0-470F-9A57-0F807F429925}" type="presParOf" srcId="{88845EDD-BF31-4AC4-818C-CD706D9CD606}" destId="{7553AD90-9F1D-43D0-838F-8880BF886BD9}" srcOrd="5" destOrd="0" presId="urn:microsoft.com/office/officeart/2018/2/layout/IconVerticalSolidList"/>
    <dgm:cxn modelId="{15B42877-EFA4-4647-BC7D-79D3C87910DE}" type="presParOf" srcId="{88845EDD-BF31-4AC4-818C-CD706D9CD606}" destId="{AEBA620F-9985-4BFA-AC09-5074639B4D53}" srcOrd="6" destOrd="0" presId="urn:microsoft.com/office/officeart/2018/2/layout/IconVerticalSolidList"/>
    <dgm:cxn modelId="{D07D6053-C817-4834-9528-4BBE9160D7DD}" type="presParOf" srcId="{AEBA620F-9985-4BFA-AC09-5074639B4D53}" destId="{0F502FF4-3C8C-4AA9-85FF-4724DFCD29E5}" srcOrd="0" destOrd="0" presId="urn:microsoft.com/office/officeart/2018/2/layout/IconVerticalSolidList"/>
    <dgm:cxn modelId="{60070C53-84FE-434F-A31E-C269171E4F32}" type="presParOf" srcId="{AEBA620F-9985-4BFA-AC09-5074639B4D53}" destId="{EC150909-2948-423A-9225-A06AE823A689}" srcOrd="1" destOrd="0" presId="urn:microsoft.com/office/officeart/2018/2/layout/IconVerticalSolidList"/>
    <dgm:cxn modelId="{A54C32C7-D0D8-4F49-831E-D90781672014}" type="presParOf" srcId="{AEBA620F-9985-4BFA-AC09-5074639B4D53}" destId="{63738578-994A-42AC-814E-3664B9D56EA5}" srcOrd="2" destOrd="0" presId="urn:microsoft.com/office/officeart/2018/2/layout/IconVerticalSolidList"/>
    <dgm:cxn modelId="{CF617170-E63E-4E07-91F6-95772466B8E3}" type="presParOf" srcId="{AEBA620F-9985-4BFA-AC09-5074639B4D53}" destId="{0D3F7AEB-E064-4677-8BCE-D0A003E007CB}" srcOrd="3" destOrd="0" presId="urn:microsoft.com/office/officeart/2018/2/layout/IconVerticalSolidList"/>
    <dgm:cxn modelId="{AD810026-F4B6-4E80-B3CE-23316DC58DA4}" type="presParOf" srcId="{AEBA620F-9985-4BFA-AC09-5074639B4D53}" destId="{031DE7C5-343F-4F32-A657-EFBBE876C5E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55201-4328-494F-832E-9E65B0A3B04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18AE0D-05B7-44CE-B402-65BC1ECE3D84}">
      <dgm:prSet/>
      <dgm:spPr/>
      <dgm:t>
        <a:bodyPr/>
        <a:lstStyle/>
        <a:p>
          <a:r>
            <a:rPr lang="en-GB"/>
            <a:t>Each session will cover the following areas:- </a:t>
          </a:r>
          <a:endParaRPr lang="en-US"/>
        </a:p>
      </dgm:t>
    </dgm:pt>
    <dgm:pt modelId="{094E9783-B4EA-4614-B952-EDEAB62777C0}" type="parTrans" cxnId="{CDF69641-3847-4E1E-A1B0-9B9D14100F56}">
      <dgm:prSet/>
      <dgm:spPr/>
      <dgm:t>
        <a:bodyPr/>
        <a:lstStyle/>
        <a:p>
          <a:endParaRPr lang="en-US"/>
        </a:p>
      </dgm:t>
    </dgm:pt>
    <dgm:pt modelId="{73AE1CBB-6794-4F5A-A7BF-81F875EBDBC3}" type="sibTrans" cxnId="{CDF69641-3847-4E1E-A1B0-9B9D14100F56}">
      <dgm:prSet/>
      <dgm:spPr/>
      <dgm:t>
        <a:bodyPr/>
        <a:lstStyle/>
        <a:p>
          <a:endParaRPr lang="en-US"/>
        </a:p>
      </dgm:t>
    </dgm:pt>
    <dgm:pt modelId="{1E7939DA-AEBA-4298-AEFF-66D35622998C}">
      <dgm:prSet/>
      <dgm:spPr/>
      <dgm:t>
        <a:bodyPr/>
        <a:lstStyle/>
        <a:p>
          <a:r>
            <a:rPr lang="en-GB"/>
            <a:t>Signs </a:t>
          </a:r>
          <a:endParaRPr lang="en-US"/>
        </a:p>
      </dgm:t>
    </dgm:pt>
    <dgm:pt modelId="{E1768206-5A5E-496A-A78A-2820D3EB218A}" type="parTrans" cxnId="{949A98CE-0263-413A-8929-08246C952D4F}">
      <dgm:prSet/>
      <dgm:spPr/>
      <dgm:t>
        <a:bodyPr/>
        <a:lstStyle/>
        <a:p>
          <a:endParaRPr lang="en-US"/>
        </a:p>
      </dgm:t>
    </dgm:pt>
    <dgm:pt modelId="{50BA8405-B57E-47A8-A738-433FE678FB63}" type="sibTrans" cxnId="{949A98CE-0263-413A-8929-08246C952D4F}">
      <dgm:prSet/>
      <dgm:spPr/>
      <dgm:t>
        <a:bodyPr/>
        <a:lstStyle/>
        <a:p>
          <a:endParaRPr lang="en-US"/>
        </a:p>
      </dgm:t>
    </dgm:pt>
    <dgm:pt modelId="{9B452B52-1D97-4647-8042-1E220C7D2C54}">
      <dgm:prSet/>
      <dgm:spPr/>
      <dgm:t>
        <a:bodyPr/>
        <a:lstStyle/>
        <a:p>
          <a:r>
            <a:rPr lang="en-GB"/>
            <a:t>Symptoms</a:t>
          </a:r>
          <a:endParaRPr lang="en-US"/>
        </a:p>
      </dgm:t>
    </dgm:pt>
    <dgm:pt modelId="{AFA809D9-C2D9-47F7-B388-0892D47676FC}" type="parTrans" cxnId="{2A17161A-3847-487A-89A2-65C3551E21A6}">
      <dgm:prSet/>
      <dgm:spPr/>
      <dgm:t>
        <a:bodyPr/>
        <a:lstStyle/>
        <a:p>
          <a:endParaRPr lang="en-US"/>
        </a:p>
      </dgm:t>
    </dgm:pt>
    <dgm:pt modelId="{6129C359-C955-49C0-ADB3-8AB8CD715CEB}" type="sibTrans" cxnId="{2A17161A-3847-487A-89A2-65C3551E21A6}">
      <dgm:prSet/>
      <dgm:spPr/>
      <dgm:t>
        <a:bodyPr/>
        <a:lstStyle/>
        <a:p>
          <a:endParaRPr lang="en-US"/>
        </a:p>
      </dgm:t>
    </dgm:pt>
    <dgm:pt modelId="{AB909279-4BD2-4A64-BD37-80ED8F40483C}">
      <dgm:prSet/>
      <dgm:spPr/>
      <dgm:t>
        <a:bodyPr/>
        <a:lstStyle/>
        <a:p>
          <a:r>
            <a:rPr lang="en-GB"/>
            <a:t>Causes</a:t>
          </a:r>
          <a:endParaRPr lang="en-US"/>
        </a:p>
      </dgm:t>
    </dgm:pt>
    <dgm:pt modelId="{73F7BB61-F062-4251-A959-919E595A5F6F}" type="parTrans" cxnId="{099D4307-52CB-4F78-A523-BBC66C03B51F}">
      <dgm:prSet/>
      <dgm:spPr/>
      <dgm:t>
        <a:bodyPr/>
        <a:lstStyle/>
        <a:p>
          <a:endParaRPr lang="en-US"/>
        </a:p>
      </dgm:t>
    </dgm:pt>
    <dgm:pt modelId="{A35FD02D-B9F7-4A0F-9FF9-8F6720C2849C}" type="sibTrans" cxnId="{099D4307-52CB-4F78-A523-BBC66C03B51F}">
      <dgm:prSet/>
      <dgm:spPr/>
      <dgm:t>
        <a:bodyPr/>
        <a:lstStyle/>
        <a:p>
          <a:endParaRPr lang="en-US"/>
        </a:p>
      </dgm:t>
    </dgm:pt>
    <dgm:pt modelId="{C5AF3B05-D4B7-48BF-B310-0753A173B36C}">
      <dgm:prSet/>
      <dgm:spPr/>
      <dgm:t>
        <a:bodyPr/>
        <a:lstStyle/>
        <a:p>
          <a:r>
            <a:rPr lang="en-GB"/>
            <a:t>Basic ward level management</a:t>
          </a:r>
          <a:endParaRPr lang="en-US"/>
        </a:p>
      </dgm:t>
    </dgm:pt>
    <dgm:pt modelId="{09F56826-B84B-4544-85E1-582EA0AAC8F1}" type="parTrans" cxnId="{43AD4210-F17B-4030-8464-FC35BB2CE31F}">
      <dgm:prSet/>
      <dgm:spPr/>
      <dgm:t>
        <a:bodyPr/>
        <a:lstStyle/>
        <a:p>
          <a:endParaRPr lang="en-US"/>
        </a:p>
      </dgm:t>
    </dgm:pt>
    <dgm:pt modelId="{80000B16-4722-477D-BA9E-3A6F686AD847}" type="sibTrans" cxnId="{43AD4210-F17B-4030-8464-FC35BB2CE31F}">
      <dgm:prSet/>
      <dgm:spPr/>
      <dgm:t>
        <a:bodyPr/>
        <a:lstStyle/>
        <a:p>
          <a:endParaRPr lang="en-US"/>
        </a:p>
      </dgm:t>
    </dgm:pt>
    <dgm:pt modelId="{B954B69B-8F8C-4B02-9C74-0AD43EEFBF2D}">
      <dgm:prSet/>
      <dgm:spPr/>
      <dgm:t>
        <a:bodyPr/>
        <a:lstStyle/>
        <a:p>
          <a:r>
            <a:rPr lang="en-GB"/>
            <a:t>Each ward receives 1 session per week</a:t>
          </a:r>
          <a:endParaRPr lang="en-US"/>
        </a:p>
      </dgm:t>
    </dgm:pt>
    <dgm:pt modelId="{9CF527F3-D88E-4E93-91F4-96893757D58E}" type="parTrans" cxnId="{3368EF81-9F61-4DE4-AF3F-BA66FFA83C37}">
      <dgm:prSet/>
      <dgm:spPr/>
      <dgm:t>
        <a:bodyPr/>
        <a:lstStyle/>
        <a:p>
          <a:endParaRPr lang="en-US"/>
        </a:p>
      </dgm:t>
    </dgm:pt>
    <dgm:pt modelId="{B31495F0-E7BC-4456-AFDB-31BAFF5C6BE0}" type="sibTrans" cxnId="{3368EF81-9F61-4DE4-AF3F-BA66FFA83C37}">
      <dgm:prSet/>
      <dgm:spPr/>
      <dgm:t>
        <a:bodyPr/>
        <a:lstStyle/>
        <a:p>
          <a:endParaRPr lang="en-US"/>
        </a:p>
      </dgm:t>
    </dgm:pt>
    <dgm:pt modelId="{AFC34DEE-117C-452F-9400-5797E3C4D2F3}" type="pres">
      <dgm:prSet presAssocID="{E7C55201-4328-494F-832E-9E65B0A3B0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0BEE8E-33AF-4FCA-A096-48A55CDC0124}" type="pres">
      <dgm:prSet presAssocID="{6B18AE0D-05B7-44CE-B402-65BC1ECE3D84}" presName="hierRoot1" presStyleCnt="0">
        <dgm:presLayoutVars>
          <dgm:hierBranch val="init"/>
        </dgm:presLayoutVars>
      </dgm:prSet>
      <dgm:spPr/>
    </dgm:pt>
    <dgm:pt modelId="{565DA8ED-A860-4628-B007-67D8AEC7F552}" type="pres">
      <dgm:prSet presAssocID="{6B18AE0D-05B7-44CE-B402-65BC1ECE3D84}" presName="rootComposite1" presStyleCnt="0"/>
      <dgm:spPr/>
    </dgm:pt>
    <dgm:pt modelId="{EB526065-76D0-4125-B87B-56275395B93F}" type="pres">
      <dgm:prSet presAssocID="{6B18AE0D-05B7-44CE-B402-65BC1ECE3D84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4263E5-2037-4A96-B3C3-0FBD56467FD3}" type="pres">
      <dgm:prSet presAssocID="{6B18AE0D-05B7-44CE-B402-65BC1ECE3D8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ECCC30A-D0DD-49E1-89EE-A516D1C1AAE9}" type="pres">
      <dgm:prSet presAssocID="{6B18AE0D-05B7-44CE-B402-65BC1ECE3D84}" presName="hierChild2" presStyleCnt="0"/>
      <dgm:spPr/>
    </dgm:pt>
    <dgm:pt modelId="{B49F3315-E99B-4BDA-B2FD-78ADA4869F0F}" type="pres">
      <dgm:prSet presAssocID="{E1768206-5A5E-496A-A78A-2820D3EB218A}" presName="Name64" presStyleLbl="parChTrans1D2" presStyleIdx="0" presStyleCnt="4"/>
      <dgm:spPr/>
      <dgm:t>
        <a:bodyPr/>
        <a:lstStyle/>
        <a:p>
          <a:endParaRPr lang="en-US"/>
        </a:p>
      </dgm:t>
    </dgm:pt>
    <dgm:pt modelId="{DB89F879-1FD0-4F2E-AF46-38710899DA9B}" type="pres">
      <dgm:prSet presAssocID="{1E7939DA-AEBA-4298-AEFF-66D35622998C}" presName="hierRoot2" presStyleCnt="0">
        <dgm:presLayoutVars>
          <dgm:hierBranch val="init"/>
        </dgm:presLayoutVars>
      </dgm:prSet>
      <dgm:spPr/>
    </dgm:pt>
    <dgm:pt modelId="{3F908476-A861-4B80-8AC1-A41743ECE0BF}" type="pres">
      <dgm:prSet presAssocID="{1E7939DA-AEBA-4298-AEFF-66D35622998C}" presName="rootComposite" presStyleCnt="0"/>
      <dgm:spPr/>
    </dgm:pt>
    <dgm:pt modelId="{2291C9D9-46EF-467C-87F7-3AB0A3E07A9F}" type="pres">
      <dgm:prSet presAssocID="{1E7939DA-AEBA-4298-AEFF-66D35622998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BB7441-E929-429F-B095-FECD8510CD51}" type="pres">
      <dgm:prSet presAssocID="{1E7939DA-AEBA-4298-AEFF-66D35622998C}" presName="rootConnector" presStyleLbl="node2" presStyleIdx="0" presStyleCnt="4"/>
      <dgm:spPr/>
      <dgm:t>
        <a:bodyPr/>
        <a:lstStyle/>
        <a:p>
          <a:endParaRPr lang="en-US"/>
        </a:p>
      </dgm:t>
    </dgm:pt>
    <dgm:pt modelId="{85824ADA-2259-452E-ADB6-1DB762C1C6C9}" type="pres">
      <dgm:prSet presAssocID="{1E7939DA-AEBA-4298-AEFF-66D35622998C}" presName="hierChild4" presStyleCnt="0"/>
      <dgm:spPr/>
    </dgm:pt>
    <dgm:pt modelId="{53F443EB-837A-4074-8296-8D514A5675EF}" type="pres">
      <dgm:prSet presAssocID="{1E7939DA-AEBA-4298-AEFF-66D35622998C}" presName="hierChild5" presStyleCnt="0"/>
      <dgm:spPr/>
    </dgm:pt>
    <dgm:pt modelId="{298C2497-3208-4407-A0BD-CA074C58CEDE}" type="pres">
      <dgm:prSet presAssocID="{AFA809D9-C2D9-47F7-B388-0892D47676FC}" presName="Name64" presStyleLbl="parChTrans1D2" presStyleIdx="1" presStyleCnt="4"/>
      <dgm:spPr/>
      <dgm:t>
        <a:bodyPr/>
        <a:lstStyle/>
        <a:p>
          <a:endParaRPr lang="en-US"/>
        </a:p>
      </dgm:t>
    </dgm:pt>
    <dgm:pt modelId="{912F2D72-39BF-47EC-9C26-FE319FBA01AF}" type="pres">
      <dgm:prSet presAssocID="{9B452B52-1D97-4647-8042-1E220C7D2C54}" presName="hierRoot2" presStyleCnt="0">
        <dgm:presLayoutVars>
          <dgm:hierBranch val="init"/>
        </dgm:presLayoutVars>
      </dgm:prSet>
      <dgm:spPr/>
    </dgm:pt>
    <dgm:pt modelId="{B9FBB81E-1D53-4561-81BF-3591238594F0}" type="pres">
      <dgm:prSet presAssocID="{9B452B52-1D97-4647-8042-1E220C7D2C54}" presName="rootComposite" presStyleCnt="0"/>
      <dgm:spPr/>
    </dgm:pt>
    <dgm:pt modelId="{FDB0645B-5CF6-4565-B4D7-876B007F2A3E}" type="pres">
      <dgm:prSet presAssocID="{9B452B52-1D97-4647-8042-1E220C7D2C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8E1552-D8AD-46B0-A6A1-C329A9DE6260}" type="pres">
      <dgm:prSet presAssocID="{9B452B52-1D97-4647-8042-1E220C7D2C54}" presName="rootConnector" presStyleLbl="node2" presStyleIdx="1" presStyleCnt="4"/>
      <dgm:spPr/>
      <dgm:t>
        <a:bodyPr/>
        <a:lstStyle/>
        <a:p>
          <a:endParaRPr lang="en-US"/>
        </a:p>
      </dgm:t>
    </dgm:pt>
    <dgm:pt modelId="{3C77E14A-2297-447F-BB25-F3F43B9FE856}" type="pres">
      <dgm:prSet presAssocID="{9B452B52-1D97-4647-8042-1E220C7D2C54}" presName="hierChild4" presStyleCnt="0"/>
      <dgm:spPr/>
    </dgm:pt>
    <dgm:pt modelId="{A9589C14-0D97-4FA4-9452-985068B0DB84}" type="pres">
      <dgm:prSet presAssocID="{9B452B52-1D97-4647-8042-1E220C7D2C54}" presName="hierChild5" presStyleCnt="0"/>
      <dgm:spPr/>
    </dgm:pt>
    <dgm:pt modelId="{1B58339C-3E03-43F3-8033-2207967EE054}" type="pres">
      <dgm:prSet presAssocID="{73F7BB61-F062-4251-A959-919E595A5F6F}" presName="Name64" presStyleLbl="parChTrans1D2" presStyleIdx="2" presStyleCnt="4"/>
      <dgm:spPr/>
      <dgm:t>
        <a:bodyPr/>
        <a:lstStyle/>
        <a:p>
          <a:endParaRPr lang="en-US"/>
        </a:p>
      </dgm:t>
    </dgm:pt>
    <dgm:pt modelId="{E606CD8F-A7AF-49E9-854E-5475796C7E2C}" type="pres">
      <dgm:prSet presAssocID="{AB909279-4BD2-4A64-BD37-80ED8F40483C}" presName="hierRoot2" presStyleCnt="0">
        <dgm:presLayoutVars>
          <dgm:hierBranch val="init"/>
        </dgm:presLayoutVars>
      </dgm:prSet>
      <dgm:spPr/>
    </dgm:pt>
    <dgm:pt modelId="{E29CFB89-2D35-497B-8DB9-440FDB4936A7}" type="pres">
      <dgm:prSet presAssocID="{AB909279-4BD2-4A64-BD37-80ED8F40483C}" presName="rootComposite" presStyleCnt="0"/>
      <dgm:spPr/>
    </dgm:pt>
    <dgm:pt modelId="{DBAC811E-46A2-4F74-9C10-ABBE200CB3C1}" type="pres">
      <dgm:prSet presAssocID="{AB909279-4BD2-4A64-BD37-80ED8F40483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49AC9-683F-48ED-BD97-4D3D6A457B70}" type="pres">
      <dgm:prSet presAssocID="{AB909279-4BD2-4A64-BD37-80ED8F40483C}" presName="rootConnector" presStyleLbl="node2" presStyleIdx="2" presStyleCnt="4"/>
      <dgm:spPr/>
      <dgm:t>
        <a:bodyPr/>
        <a:lstStyle/>
        <a:p>
          <a:endParaRPr lang="en-US"/>
        </a:p>
      </dgm:t>
    </dgm:pt>
    <dgm:pt modelId="{EB5344DF-66EA-4196-8FFC-726F5A684503}" type="pres">
      <dgm:prSet presAssocID="{AB909279-4BD2-4A64-BD37-80ED8F40483C}" presName="hierChild4" presStyleCnt="0"/>
      <dgm:spPr/>
    </dgm:pt>
    <dgm:pt modelId="{BB2E9876-C84B-459E-AE92-E356BF4AE7C2}" type="pres">
      <dgm:prSet presAssocID="{AB909279-4BD2-4A64-BD37-80ED8F40483C}" presName="hierChild5" presStyleCnt="0"/>
      <dgm:spPr/>
    </dgm:pt>
    <dgm:pt modelId="{EB795D79-22BF-4291-A1D6-BDC1AF1C6C2E}" type="pres">
      <dgm:prSet presAssocID="{09F56826-B84B-4544-85E1-582EA0AAC8F1}" presName="Name64" presStyleLbl="parChTrans1D2" presStyleIdx="3" presStyleCnt="4"/>
      <dgm:spPr/>
      <dgm:t>
        <a:bodyPr/>
        <a:lstStyle/>
        <a:p>
          <a:endParaRPr lang="en-US"/>
        </a:p>
      </dgm:t>
    </dgm:pt>
    <dgm:pt modelId="{9AD243CB-25F8-4438-B120-109151BDE2FD}" type="pres">
      <dgm:prSet presAssocID="{C5AF3B05-D4B7-48BF-B310-0753A173B36C}" presName="hierRoot2" presStyleCnt="0">
        <dgm:presLayoutVars>
          <dgm:hierBranch val="init"/>
        </dgm:presLayoutVars>
      </dgm:prSet>
      <dgm:spPr/>
    </dgm:pt>
    <dgm:pt modelId="{D83F8113-D22E-40A1-AE7E-F928C72A0FDD}" type="pres">
      <dgm:prSet presAssocID="{C5AF3B05-D4B7-48BF-B310-0753A173B36C}" presName="rootComposite" presStyleCnt="0"/>
      <dgm:spPr/>
    </dgm:pt>
    <dgm:pt modelId="{91E762E0-6B90-4CBA-AC3F-C8A6F3219B64}" type="pres">
      <dgm:prSet presAssocID="{C5AF3B05-D4B7-48BF-B310-0753A173B36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9F9D3-84D2-4F6B-A99E-5A6EC522A9DF}" type="pres">
      <dgm:prSet presAssocID="{C5AF3B05-D4B7-48BF-B310-0753A173B36C}" presName="rootConnector" presStyleLbl="node2" presStyleIdx="3" presStyleCnt="4"/>
      <dgm:spPr/>
      <dgm:t>
        <a:bodyPr/>
        <a:lstStyle/>
        <a:p>
          <a:endParaRPr lang="en-US"/>
        </a:p>
      </dgm:t>
    </dgm:pt>
    <dgm:pt modelId="{DE47A989-22A5-46C6-BE63-04D37A4DB8BE}" type="pres">
      <dgm:prSet presAssocID="{C5AF3B05-D4B7-48BF-B310-0753A173B36C}" presName="hierChild4" presStyleCnt="0"/>
      <dgm:spPr/>
    </dgm:pt>
    <dgm:pt modelId="{979772C4-4BB8-4785-8D7F-D9F379FFEDA1}" type="pres">
      <dgm:prSet presAssocID="{C5AF3B05-D4B7-48BF-B310-0753A173B36C}" presName="hierChild5" presStyleCnt="0"/>
      <dgm:spPr/>
    </dgm:pt>
    <dgm:pt modelId="{1B6814A5-4259-4E66-B8C3-1638661DF013}" type="pres">
      <dgm:prSet presAssocID="{6B18AE0D-05B7-44CE-B402-65BC1ECE3D84}" presName="hierChild3" presStyleCnt="0"/>
      <dgm:spPr/>
    </dgm:pt>
    <dgm:pt modelId="{6C3E7936-48D9-42E8-B338-907890D4D97D}" type="pres">
      <dgm:prSet presAssocID="{B954B69B-8F8C-4B02-9C74-0AD43EEFBF2D}" presName="hierRoot1" presStyleCnt="0">
        <dgm:presLayoutVars>
          <dgm:hierBranch val="init"/>
        </dgm:presLayoutVars>
      </dgm:prSet>
      <dgm:spPr/>
    </dgm:pt>
    <dgm:pt modelId="{4AB59F81-CE98-4FC4-8E3A-CA57DD4B046B}" type="pres">
      <dgm:prSet presAssocID="{B954B69B-8F8C-4B02-9C74-0AD43EEFBF2D}" presName="rootComposite1" presStyleCnt="0"/>
      <dgm:spPr/>
    </dgm:pt>
    <dgm:pt modelId="{5A7B9A1E-A798-41E7-A372-712C5FEA2F0E}" type="pres">
      <dgm:prSet presAssocID="{B954B69B-8F8C-4B02-9C74-0AD43EEFBF2D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37C8E-4B41-492E-BC82-082B2829F1BD}" type="pres">
      <dgm:prSet presAssocID="{B954B69B-8F8C-4B02-9C74-0AD43EEFBF2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3AC07E1-EEAD-47EA-B9D7-053DA14C0725}" type="pres">
      <dgm:prSet presAssocID="{B954B69B-8F8C-4B02-9C74-0AD43EEFBF2D}" presName="hierChild2" presStyleCnt="0"/>
      <dgm:spPr/>
    </dgm:pt>
    <dgm:pt modelId="{6548BD58-2D49-4E34-B9FE-89017A60B6CE}" type="pres">
      <dgm:prSet presAssocID="{B954B69B-8F8C-4B02-9C74-0AD43EEFBF2D}" presName="hierChild3" presStyleCnt="0"/>
      <dgm:spPr/>
    </dgm:pt>
  </dgm:ptLst>
  <dgm:cxnLst>
    <dgm:cxn modelId="{2A158485-3034-46FB-B241-5B0C73468E8F}" type="presOf" srcId="{B954B69B-8F8C-4B02-9C74-0AD43EEFBF2D}" destId="{1D737C8E-4B41-492E-BC82-082B2829F1BD}" srcOrd="1" destOrd="0" presId="urn:microsoft.com/office/officeart/2009/3/layout/HorizontalOrganizationChart"/>
    <dgm:cxn modelId="{245FD4A0-ECC1-4CA4-A3AA-7DDE6FDDE284}" type="presOf" srcId="{E1768206-5A5E-496A-A78A-2820D3EB218A}" destId="{B49F3315-E99B-4BDA-B2FD-78ADA4869F0F}" srcOrd="0" destOrd="0" presId="urn:microsoft.com/office/officeart/2009/3/layout/HorizontalOrganizationChart"/>
    <dgm:cxn modelId="{F9F34600-01B5-4BE1-AC70-31D65BA49536}" type="presOf" srcId="{C5AF3B05-D4B7-48BF-B310-0753A173B36C}" destId="{F529F9D3-84D2-4F6B-A99E-5A6EC522A9DF}" srcOrd="1" destOrd="0" presId="urn:microsoft.com/office/officeart/2009/3/layout/HorizontalOrganizationChart"/>
    <dgm:cxn modelId="{C1B27EBF-92EB-4FC8-B6ED-B97772ACA186}" type="presOf" srcId="{AFA809D9-C2D9-47F7-B388-0892D47676FC}" destId="{298C2497-3208-4407-A0BD-CA074C58CEDE}" srcOrd="0" destOrd="0" presId="urn:microsoft.com/office/officeart/2009/3/layout/HorizontalOrganizationChart"/>
    <dgm:cxn modelId="{B7A74B10-1CA0-46F1-AB11-8595050593E9}" type="presOf" srcId="{6B18AE0D-05B7-44CE-B402-65BC1ECE3D84}" destId="{674263E5-2037-4A96-B3C3-0FBD56467FD3}" srcOrd="1" destOrd="0" presId="urn:microsoft.com/office/officeart/2009/3/layout/HorizontalOrganizationChart"/>
    <dgm:cxn modelId="{43AD4210-F17B-4030-8464-FC35BB2CE31F}" srcId="{6B18AE0D-05B7-44CE-B402-65BC1ECE3D84}" destId="{C5AF3B05-D4B7-48BF-B310-0753A173B36C}" srcOrd="3" destOrd="0" parTransId="{09F56826-B84B-4544-85E1-582EA0AAC8F1}" sibTransId="{80000B16-4722-477D-BA9E-3A6F686AD847}"/>
    <dgm:cxn modelId="{4F353562-C87B-486B-8C65-B2A779105526}" type="presOf" srcId="{AB909279-4BD2-4A64-BD37-80ED8F40483C}" destId="{DBAC811E-46A2-4F74-9C10-ABBE200CB3C1}" srcOrd="0" destOrd="0" presId="urn:microsoft.com/office/officeart/2009/3/layout/HorizontalOrganizationChart"/>
    <dgm:cxn modelId="{A13982FF-2191-4D99-AC3C-254B1CB898F4}" type="presOf" srcId="{9B452B52-1D97-4647-8042-1E220C7D2C54}" destId="{418E1552-D8AD-46B0-A6A1-C329A9DE6260}" srcOrd="1" destOrd="0" presId="urn:microsoft.com/office/officeart/2009/3/layout/HorizontalOrganizationChart"/>
    <dgm:cxn modelId="{C08D1CF9-1BFD-4ACD-8EF8-20ADCFEFCB06}" type="presOf" srcId="{C5AF3B05-D4B7-48BF-B310-0753A173B36C}" destId="{91E762E0-6B90-4CBA-AC3F-C8A6F3219B64}" srcOrd="0" destOrd="0" presId="urn:microsoft.com/office/officeart/2009/3/layout/HorizontalOrganizationChart"/>
    <dgm:cxn modelId="{949A98CE-0263-413A-8929-08246C952D4F}" srcId="{6B18AE0D-05B7-44CE-B402-65BC1ECE3D84}" destId="{1E7939DA-AEBA-4298-AEFF-66D35622998C}" srcOrd="0" destOrd="0" parTransId="{E1768206-5A5E-496A-A78A-2820D3EB218A}" sibTransId="{50BA8405-B57E-47A8-A738-433FE678FB63}"/>
    <dgm:cxn modelId="{F0E40E0F-60BE-4280-856E-BAEBEB7E286C}" type="presOf" srcId="{AB909279-4BD2-4A64-BD37-80ED8F40483C}" destId="{66A49AC9-683F-48ED-BD97-4D3D6A457B70}" srcOrd="1" destOrd="0" presId="urn:microsoft.com/office/officeart/2009/3/layout/HorizontalOrganizationChart"/>
    <dgm:cxn modelId="{7D114EA6-394A-4178-AEFF-C685F006EAD2}" type="presOf" srcId="{73F7BB61-F062-4251-A959-919E595A5F6F}" destId="{1B58339C-3E03-43F3-8033-2207967EE054}" srcOrd="0" destOrd="0" presId="urn:microsoft.com/office/officeart/2009/3/layout/HorizontalOrganizationChart"/>
    <dgm:cxn modelId="{5ED13B94-99C0-492F-BF74-A5504B4B2106}" type="presOf" srcId="{1E7939DA-AEBA-4298-AEFF-66D35622998C}" destId="{2291C9D9-46EF-467C-87F7-3AB0A3E07A9F}" srcOrd="0" destOrd="0" presId="urn:microsoft.com/office/officeart/2009/3/layout/HorizontalOrganizationChart"/>
    <dgm:cxn modelId="{FEF068C8-2221-4782-8C9A-72F66F493905}" type="presOf" srcId="{09F56826-B84B-4544-85E1-582EA0AAC8F1}" destId="{EB795D79-22BF-4291-A1D6-BDC1AF1C6C2E}" srcOrd="0" destOrd="0" presId="urn:microsoft.com/office/officeart/2009/3/layout/HorizontalOrganizationChart"/>
    <dgm:cxn modelId="{22711DA5-1F25-4D79-947C-1D13136B9F2C}" type="presOf" srcId="{6B18AE0D-05B7-44CE-B402-65BC1ECE3D84}" destId="{EB526065-76D0-4125-B87B-56275395B93F}" srcOrd="0" destOrd="0" presId="urn:microsoft.com/office/officeart/2009/3/layout/HorizontalOrganizationChart"/>
    <dgm:cxn modelId="{262C5096-2ACA-4689-82ED-DD2B654D3DE6}" type="presOf" srcId="{E7C55201-4328-494F-832E-9E65B0A3B040}" destId="{AFC34DEE-117C-452F-9400-5797E3C4D2F3}" srcOrd="0" destOrd="0" presId="urn:microsoft.com/office/officeart/2009/3/layout/HorizontalOrganizationChart"/>
    <dgm:cxn modelId="{CEF14ECB-A5A9-49F4-9F63-9120AD7F69E3}" type="presOf" srcId="{1E7939DA-AEBA-4298-AEFF-66D35622998C}" destId="{F7BB7441-E929-429F-B095-FECD8510CD51}" srcOrd="1" destOrd="0" presId="urn:microsoft.com/office/officeart/2009/3/layout/HorizontalOrganizationChart"/>
    <dgm:cxn modelId="{3368EF81-9F61-4DE4-AF3F-BA66FFA83C37}" srcId="{E7C55201-4328-494F-832E-9E65B0A3B040}" destId="{B954B69B-8F8C-4B02-9C74-0AD43EEFBF2D}" srcOrd="1" destOrd="0" parTransId="{9CF527F3-D88E-4E93-91F4-96893757D58E}" sibTransId="{B31495F0-E7BC-4456-AFDB-31BAFF5C6BE0}"/>
    <dgm:cxn modelId="{CDF69641-3847-4E1E-A1B0-9B9D14100F56}" srcId="{E7C55201-4328-494F-832E-9E65B0A3B040}" destId="{6B18AE0D-05B7-44CE-B402-65BC1ECE3D84}" srcOrd="0" destOrd="0" parTransId="{094E9783-B4EA-4614-B952-EDEAB62777C0}" sibTransId="{73AE1CBB-6794-4F5A-A7BF-81F875EBDBC3}"/>
    <dgm:cxn modelId="{4B49418A-AABC-4EEE-9815-73E423C9DC0D}" type="presOf" srcId="{9B452B52-1D97-4647-8042-1E220C7D2C54}" destId="{FDB0645B-5CF6-4565-B4D7-876B007F2A3E}" srcOrd="0" destOrd="0" presId="urn:microsoft.com/office/officeart/2009/3/layout/HorizontalOrganizationChart"/>
    <dgm:cxn modelId="{099D4307-52CB-4F78-A523-BBC66C03B51F}" srcId="{6B18AE0D-05B7-44CE-B402-65BC1ECE3D84}" destId="{AB909279-4BD2-4A64-BD37-80ED8F40483C}" srcOrd="2" destOrd="0" parTransId="{73F7BB61-F062-4251-A959-919E595A5F6F}" sibTransId="{A35FD02D-B9F7-4A0F-9FF9-8F6720C2849C}"/>
    <dgm:cxn modelId="{53BFA00E-884C-4896-9B66-134A52767F19}" type="presOf" srcId="{B954B69B-8F8C-4B02-9C74-0AD43EEFBF2D}" destId="{5A7B9A1E-A798-41E7-A372-712C5FEA2F0E}" srcOrd="0" destOrd="0" presId="urn:microsoft.com/office/officeart/2009/3/layout/HorizontalOrganizationChart"/>
    <dgm:cxn modelId="{2A17161A-3847-487A-89A2-65C3551E21A6}" srcId="{6B18AE0D-05B7-44CE-B402-65BC1ECE3D84}" destId="{9B452B52-1D97-4647-8042-1E220C7D2C54}" srcOrd="1" destOrd="0" parTransId="{AFA809D9-C2D9-47F7-B388-0892D47676FC}" sibTransId="{6129C359-C955-49C0-ADB3-8AB8CD715CEB}"/>
    <dgm:cxn modelId="{74A539FF-F51E-4A11-A6AA-3D823015CB0D}" type="presParOf" srcId="{AFC34DEE-117C-452F-9400-5797E3C4D2F3}" destId="{DA0BEE8E-33AF-4FCA-A096-48A55CDC0124}" srcOrd="0" destOrd="0" presId="urn:microsoft.com/office/officeart/2009/3/layout/HorizontalOrganizationChart"/>
    <dgm:cxn modelId="{0E92A6EE-FC06-4B16-B378-9B915B353765}" type="presParOf" srcId="{DA0BEE8E-33AF-4FCA-A096-48A55CDC0124}" destId="{565DA8ED-A860-4628-B007-67D8AEC7F552}" srcOrd="0" destOrd="0" presId="urn:microsoft.com/office/officeart/2009/3/layout/HorizontalOrganizationChart"/>
    <dgm:cxn modelId="{E9D2E9F3-B839-479A-9A64-F2536C50C76A}" type="presParOf" srcId="{565DA8ED-A860-4628-B007-67D8AEC7F552}" destId="{EB526065-76D0-4125-B87B-56275395B93F}" srcOrd="0" destOrd="0" presId="urn:microsoft.com/office/officeart/2009/3/layout/HorizontalOrganizationChart"/>
    <dgm:cxn modelId="{F446DDD6-983D-4266-B7D1-938AF2277899}" type="presParOf" srcId="{565DA8ED-A860-4628-B007-67D8AEC7F552}" destId="{674263E5-2037-4A96-B3C3-0FBD56467FD3}" srcOrd="1" destOrd="0" presId="urn:microsoft.com/office/officeart/2009/3/layout/HorizontalOrganizationChart"/>
    <dgm:cxn modelId="{235546D5-3C22-4414-8075-4F7FE5551578}" type="presParOf" srcId="{DA0BEE8E-33AF-4FCA-A096-48A55CDC0124}" destId="{8ECCC30A-D0DD-49E1-89EE-A516D1C1AAE9}" srcOrd="1" destOrd="0" presId="urn:microsoft.com/office/officeart/2009/3/layout/HorizontalOrganizationChart"/>
    <dgm:cxn modelId="{34CD1FE8-95EC-426B-9795-12FE638748C9}" type="presParOf" srcId="{8ECCC30A-D0DD-49E1-89EE-A516D1C1AAE9}" destId="{B49F3315-E99B-4BDA-B2FD-78ADA4869F0F}" srcOrd="0" destOrd="0" presId="urn:microsoft.com/office/officeart/2009/3/layout/HorizontalOrganizationChart"/>
    <dgm:cxn modelId="{E5C2675B-941F-4520-B433-F8C3C9CA69D0}" type="presParOf" srcId="{8ECCC30A-D0DD-49E1-89EE-A516D1C1AAE9}" destId="{DB89F879-1FD0-4F2E-AF46-38710899DA9B}" srcOrd="1" destOrd="0" presId="urn:microsoft.com/office/officeart/2009/3/layout/HorizontalOrganizationChart"/>
    <dgm:cxn modelId="{B20F0037-F023-4A7F-BF9C-3F00D1F158B3}" type="presParOf" srcId="{DB89F879-1FD0-4F2E-AF46-38710899DA9B}" destId="{3F908476-A861-4B80-8AC1-A41743ECE0BF}" srcOrd="0" destOrd="0" presId="urn:microsoft.com/office/officeart/2009/3/layout/HorizontalOrganizationChart"/>
    <dgm:cxn modelId="{3CDC208A-49A2-47A3-BAF7-E896C56DC7B7}" type="presParOf" srcId="{3F908476-A861-4B80-8AC1-A41743ECE0BF}" destId="{2291C9D9-46EF-467C-87F7-3AB0A3E07A9F}" srcOrd="0" destOrd="0" presId="urn:microsoft.com/office/officeart/2009/3/layout/HorizontalOrganizationChart"/>
    <dgm:cxn modelId="{4747067A-930F-4D83-B538-D6D09A729524}" type="presParOf" srcId="{3F908476-A861-4B80-8AC1-A41743ECE0BF}" destId="{F7BB7441-E929-429F-B095-FECD8510CD51}" srcOrd="1" destOrd="0" presId="urn:microsoft.com/office/officeart/2009/3/layout/HorizontalOrganizationChart"/>
    <dgm:cxn modelId="{46E2B00E-F859-49AB-B008-50E598162BBB}" type="presParOf" srcId="{DB89F879-1FD0-4F2E-AF46-38710899DA9B}" destId="{85824ADA-2259-452E-ADB6-1DB762C1C6C9}" srcOrd="1" destOrd="0" presId="urn:microsoft.com/office/officeart/2009/3/layout/HorizontalOrganizationChart"/>
    <dgm:cxn modelId="{5F987655-5247-4D43-9907-8811F65A469C}" type="presParOf" srcId="{DB89F879-1FD0-4F2E-AF46-38710899DA9B}" destId="{53F443EB-837A-4074-8296-8D514A5675EF}" srcOrd="2" destOrd="0" presId="urn:microsoft.com/office/officeart/2009/3/layout/HorizontalOrganizationChart"/>
    <dgm:cxn modelId="{127B5A16-FA9D-4A9C-B480-A8405ABE7304}" type="presParOf" srcId="{8ECCC30A-D0DD-49E1-89EE-A516D1C1AAE9}" destId="{298C2497-3208-4407-A0BD-CA074C58CEDE}" srcOrd="2" destOrd="0" presId="urn:microsoft.com/office/officeart/2009/3/layout/HorizontalOrganizationChart"/>
    <dgm:cxn modelId="{E9E24BE7-40D1-48F3-BA96-F4A100423074}" type="presParOf" srcId="{8ECCC30A-D0DD-49E1-89EE-A516D1C1AAE9}" destId="{912F2D72-39BF-47EC-9C26-FE319FBA01AF}" srcOrd="3" destOrd="0" presId="urn:microsoft.com/office/officeart/2009/3/layout/HorizontalOrganizationChart"/>
    <dgm:cxn modelId="{708013C7-E218-4B2C-9146-7275B37F852B}" type="presParOf" srcId="{912F2D72-39BF-47EC-9C26-FE319FBA01AF}" destId="{B9FBB81E-1D53-4561-81BF-3591238594F0}" srcOrd="0" destOrd="0" presId="urn:microsoft.com/office/officeart/2009/3/layout/HorizontalOrganizationChart"/>
    <dgm:cxn modelId="{07AF8EA2-CC91-402F-ABDE-F9D1F84392D4}" type="presParOf" srcId="{B9FBB81E-1D53-4561-81BF-3591238594F0}" destId="{FDB0645B-5CF6-4565-B4D7-876B007F2A3E}" srcOrd="0" destOrd="0" presId="urn:microsoft.com/office/officeart/2009/3/layout/HorizontalOrganizationChart"/>
    <dgm:cxn modelId="{7E4C7073-8A8F-43DF-9D44-0D9AE498306B}" type="presParOf" srcId="{B9FBB81E-1D53-4561-81BF-3591238594F0}" destId="{418E1552-D8AD-46B0-A6A1-C329A9DE6260}" srcOrd="1" destOrd="0" presId="urn:microsoft.com/office/officeart/2009/3/layout/HorizontalOrganizationChart"/>
    <dgm:cxn modelId="{AE8532AD-AFD9-4E2F-9C70-05DE200866A4}" type="presParOf" srcId="{912F2D72-39BF-47EC-9C26-FE319FBA01AF}" destId="{3C77E14A-2297-447F-BB25-F3F43B9FE856}" srcOrd="1" destOrd="0" presId="urn:microsoft.com/office/officeart/2009/3/layout/HorizontalOrganizationChart"/>
    <dgm:cxn modelId="{81494BA8-D68E-4D19-9739-12D0BF9B0ECB}" type="presParOf" srcId="{912F2D72-39BF-47EC-9C26-FE319FBA01AF}" destId="{A9589C14-0D97-4FA4-9452-985068B0DB84}" srcOrd="2" destOrd="0" presId="urn:microsoft.com/office/officeart/2009/3/layout/HorizontalOrganizationChart"/>
    <dgm:cxn modelId="{3E18D3A8-89C1-4925-A117-F224F4E61BA3}" type="presParOf" srcId="{8ECCC30A-D0DD-49E1-89EE-A516D1C1AAE9}" destId="{1B58339C-3E03-43F3-8033-2207967EE054}" srcOrd="4" destOrd="0" presId="urn:microsoft.com/office/officeart/2009/3/layout/HorizontalOrganizationChart"/>
    <dgm:cxn modelId="{0DF1E3E6-9818-4334-A154-72C8060E8BD6}" type="presParOf" srcId="{8ECCC30A-D0DD-49E1-89EE-A516D1C1AAE9}" destId="{E606CD8F-A7AF-49E9-854E-5475796C7E2C}" srcOrd="5" destOrd="0" presId="urn:microsoft.com/office/officeart/2009/3/layout/HorizontalOrganizationChart"/>
    <dgm:cxn modelId="{803B699F-CB16-44A9-8FF8-991B557985F8}" type="presParOf" srcId="{E606CD8F-A7AF-49E9-854E-5475796C7E2C}" destId="{E29CFB89-2D35-497B-8DB9-440FDB4936A7}" srcOrd="0" destOrd="0" presId="urn:microsoft.com/office/officeart/2009/3/layout/HorizontalOrganizationChart"/>
    <dgm:cxn modelId="{56B3694D-A97F-43C2-828F-18A7FE3A06F0}" type="presParOf" srcId="{E29CFB89-2D35-497B-8DB9-440FDB4936A7}" destId="{DBAC811E-46A2-4F74-9C10-ABBE200CB3C1}" srcOrd="0" destOrd="0" presId="urn:microsoft.com/office/officeart/2009/3/layout/HorizontalOrganizationChart"/>
    <dgm:cxn modelId="{72440392-A90B-41FA-905F-9EEEB1C34035}" type="presParOf" srcId="{E29CFB89-2D35-497B-8DB9-440FDB4936A7}" destId="{66A49AC9-683F-48ED-BD97-4D3D6A457B70}" srcOrd="1" destOrd="0" presId="urn:microsoft.com/office/officeart/2009/3/layout/HorizontalOrganizationChart"/>
    <dgm:cxn modelId="{1B39F1F0-7970-4C73-8598-FE08EF3B05EE}" type="presParOf" srcId="{E606CD8F-A7AF-49E9-854E-5475796C7E2C}" destId="{EB5344DF-66EA-4196-8FFC-726F5A684503}" srcOrd="1" destOrd="0" presId="urn:microsoft.com/office/officeart/2009/3/layout/HorizontalOrganizationChart"/>
    <dgm:cxn modelId="{1DE58DE7-720F-450C-BF0C-AD36BA2C308E}" type="presParOf" srcId="{E606CD8F-A7AF-49E9-854E-5475796C7E2C}" destId="{BB2E9876-C84B-459E-AE92-E356BF4AE7C2}" srcOrd="2" destOrd="0" presId="urn:microsoft.com/office/officeart/2009/3/layout/HorizontalOrganizationChart"/>
    <dgm:cxn modelId="{0A3633CD-466B-4DC3-8118-1026C295CDFE}" type="presParOf" srcId="{8ECCC30A-D0DD-49E1-89EE-A516D1C1AAE9}" destId="{EB795D79-22BF-4291-A1D6-BDC1AF1C6C2E}" srcOrd="6" destOrd="0" presId="urn:microsoft.com/office/officeart/2009/3/layout/HorizontalOrganizationChart"/>
    <dgm:cxn modelId="{BDB793DE-CF86-4C4A-A575-5A797F0EABA6}" type="presParOf" srcId="{8ECCC30A-D0DD-49E1-89EE-A516D1C1AAE9}" destId="{9AD243CB-25F8-4438-B120-109151BDE2FD}" srcOrd="7" destOrd="0" presId="urn:microsoft.com/office/officeart/2009/3/layout/HorizontalOrganizationChart"/>
    <dgm:cxn modelId="{C2EB6F70-7EDE-4843-939A-1B7CC5913205}" type="presParOf" srcId="{9AD243CB-25F8-4438-B120-109151BDE2FD}" destId="{D83F8113-D22E-40A1-AE7E-F928C72A0FDD}" srcOrd="0" destOrd="0" presId="urn:microsoft.com/office/officeart/2009/3/layout/HorizontalOrganizationChart"/>
    <dgm:cxn modelId="{7E5D946B-E883-40A8-ACA4-FC65E8131264}" type="presParOf" srcId="{D83F8113-D22E-40A1-AE7E-F928C72A0FDD}" destId="{91E762E0-6B90-4CBA-AC3F-C8A6F3219B64}" srcOrd="0" destOrd="0" presId="urn:microsoft.com/office/officeart/2009/3/layout/HorizontalOrganizationChart"/>
    <dgm:cxn modelId="{79A3660C-1736-475D-8AAB-E4D6A8A90227}" type="presParOf" srcId="{D83F8113-D22E-40A1-AE7E-F928C72A0FDD}" destId="{F529F9D3-84D2-4F6B-A99E-5A6EC522A9DF}" srcOrd="1" destOrd="0" presId="urn:microsoft.com/office/officeart/2009/3/layout/HorizontalOrganizationChart"/>
    <dgm:cxn modelId="{4E2A6229-D89C-41C1-BD0B-5B3AB7113201}" type="presParOf" srcId="{9AD243CB-25F8-4438-B120-109151BDE2FD}" destId="{DE47A989-22A5-46C6-BE63-04D37A4DB8BE}" srcOrd="1" destOrd="0" presId="urn:microsoft.com/office/officeart/2009/3/layout/HorizontalOrganizationChart"/>
    <dgm:cxn modelId="{44C620F0-64B8-4436-B74C-9AE19EDB8205}" type="presParOf" srcId="{9AD243CB-25F8-4438-B120-109151BDE2FD}" destId="{979772C4-4BB8-4785-8D7F-D9F379FFEDA1}" srcOrd="2" destOrd="0" presId="urn:microsoft.com/office/officeart/2009/3/layout/HorizontalOrganizationChart"/>
    <dgm:cxn modelId="{C6D1A79B-28FE-4876-9DE1-7A699FB98389}" type="presParOf" srcId="{DA0BEE8E-33AF-4FCA-A096-48A55CDC0124}" destId="{1B6814A5-4259-4E66-B8C3-1638661DF013}" srcOrd="2" destOrd="0" presId="urn:microsoft.com/office/officeart/2009/3/layout/HorizontalOrganizationChart"/>
    <dgm:cxn modelId="{E308D9BF-B942-49F2-A150-F7152F260E15}" type="presParOf" srcId="{AFC34DEE-117C-452F-9400-5797E3C4D2F3}" destId="{6C3E7936-48D9-42E8-B338-907890D4D97D}" srcOrd="1" destOrd="0" presId="urn:microsoft.com/office/officeart/2009/3/layout/HorizontalOrganizationChart"/>
    <dgm:cxn modelId="{31E2A546-DE8A-48EC-B175-05866865A25C}" type="presParOf" srcId="{6C3E7936-48D9-42E8-B338-907890D4D97D}" destId="{4AB59F81-CE98-4FC4-8E3A-CA57DD4B046B}" srcOrd="0" destOrd="0" presId="urn:microsoft.com/office/officeart/2009/3/layout/HorizontalOrganizationChart"/>
    <dgm:cxn modelId="{2F5FF533-868E-4D56-B68F-9499568B887E}" type="presParOf" srcId="{4AB59F81-CE98-4FC4-8E3A-CA57DD4B046B}" destId="{5A7B9A1E-A798-41E7-A372-712C5FEA2F0E}" srcOrd="0" destOrd="0" presId="urn:microsoft.com/office/officeart/2009/3/layout/HorizontalOrganizationChart"/>
    <dgm:cxn modelId="{BCEA6E4F-B96B-457F-8658-B3914140CA5E}" type="presParOf" srcId="{4AB59F81-CE98-4FC4-8E3A-CA57DD4B046B}" destId="{1D737C8E-4B41-492E-BC82-082B2829F1BD}" srcOrd="1" destOrd="0" presId="urn:microsoft.com/office/officeart/2009/3/layout/HorizontalOrganizationChart"/>
    <dgm:cxn modelId="{062F9EA4-DF21-4D8E-B6E0-17C3BC6CFCE4}" type="presParOf" srcId="{6C3E7936-48D9-42E8-B338-907890D4D97D}" destId="{53AC07E1-EEAD-47EA-B9D7-053DA14C0725}" srcOrd="1" destOrd="0" presId="urn:microsoft.com/office/officeart/2009/3/layout/HorizontalOrganizationChart"/>
    <dgm:cxn modelId="{39023A8D-1735-4EDE-99E6-DABCEC5AEF91}" type="presParOf" srcId="{6C3E7936-48D9-42E8-B338-907890D4D97D}" destId="{6548BD58-2D49-4E34-B9FE-89017A60B6C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01707A-0DD2-48C4-8C7C-02CCA8CC5D3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3CF374-A9B1-41C8-984A-4DFF54A71ED7}">
      <dgm:prSet/>
      <dgm:spPr/>
      <dgm:t>
        <a:bodyPr/>
        <a:lstStyle/>
        <a:p>
          <a:r>
            <a:rPr lang="en-GB"/>
            <a:t>‘High impact’ learning through streamlined aims and objectives </a:t>
          </a:r>
          <a:endParaRPr lang="en-US"/>
        </a:p>
      </dgm:t>
    </dgm:pt>
    <dgm:pt modelId="{19C23D63-744C-449E-AAF6-0FF6918FBBE1}" type="parTrans" cxnId="{BAE3CCF0-7AA6-4DF9-BB95-D21B144B293C}">
      <dgm:prSet/>
      <dgm:spPr/>
      <dgm:t>
        <a:bodyPr/>
        <a:lstStyle/>
        <a:p>
          <a:endParaRPr lang="en-US"/>
        </a:p>
      </dgm:t>
    </dgm:pt>
    <dgm:pt modelId="{00E27DC4-29E0-45F6-A748-DF9F4088CA30}" type="sibTrans" cxnId="{BAE3CCF0-7AA6-4DF9-BB95-D21B144B293C}">
      <dgm:prSet/>
      <dgm:spPr/>
      <dgm:t>
        <a:bodyPr/>
        <a:lstStyle/>
        <a:p>
          <a:endParaRPr lang="en-US"/>
        </a:p>
      </dgm:t>
    </dgm:pt>
    <dgm:pt modelId="{A0B679BB-868F-42F6-B526-6E699A57DF2B}">
      <dgm:prSet/>
      <dgm:spPr/>
      <dgm:t>
        <a:bodyPr/>
        <a:lstStyle/>
        <a:p>
          <a:r>
            <a:rPr lang="en-GB"/>
            <a:t>Refresh and enhance existing clinical knowledge</a:t>
          </a:r>
          <a:endParaRPr lang="en-US"/>
        </a:p>
      </dgm:t>
    </dgm:pt>
    <dgm:pt modelId="{D7D0894E-FC2F-41B4-88CF-B677F542F3BE}" type="parTrans" cxnId="{4475DD1B-452F-45EC-8E34-DF40189168B8}">
      <dgm:prSet/>
      <dgm:spPr/>
      <dgm:t>
        <a:bodyPr/>
        <a:lstStyle/>
        <a:p>
          <a:endParaRPr lang="en-US"/>
        </a:p>
      </dgm:t>
    </dgm:pt>
    <dgm:pt modelId="{3D60D041-3FFF-4813-A365-E88312BE735D}" type="sibTrans" cxnId="{4475DD1B-452F-45EC-8E34-DF40189168B8}">
      <dgm:prSet/>
      <dgm:spPr/>
      <dgm:t>
        <a:bodyPr/>
        <a:lstStyle/>
        <a:p>
          <a:endParaRPr lang="en-US"/>
        </a:p>
      </dgm:t>
    </dgm:pt>
    <dgm:pt modelId="{3B86B7D8-C66E-49DA-BD46-97F70577342B}">
      <dgm:prSet/>
      <dgm:spPr/>
      <dgm:t>
        <a:bodyPr/>
        <a:lstStyle/>
        <a:p>
          <a:r>
            <a:rPr lang="en-GB"/>
            <a:t>Maximum participation and minimal impact on the working day</a:t>
          </a:r>
          <a:endParaRPr lang="en-US"/>
        </a:p>
      </dgm:t>
    </dgm:pt>
    <dgm:pt modelId="{D26CD1F7-80A0-482D-9034-DAB5162EF76C}" type="parTrans" cxnId="{086A7179-99F0-450C-8C1E-535C6B725193}">
      <dgm:prSet/>
      <dgm:spPr/>
      <dgm:t>
        <a:bodyPr/>
        <a:lstStyle/>
        <a:p>
          <a:endParaRPr lang="en-US"/>
        </a:p>
      </dgm:t>
    </dgm:pt>
    <dgm:pt modelId="{C9BDFA1C-AB03-47E3-B76C-392007412921}" type="sibTrans" cxnId="{086A7179-99F0-450C-8C1E-535C6B725193}">
      <dgm:prSet/>
      <dgm:spPr/>
      <dgm:t>
        <a:bodyPr/>
        <a:lstStyle/>
        <a:p>
          <a:endParaRPr lang="en-US"/>
        </a:p>
      </dgm:t>
    </dgm:pt>
    <dgm:pt modelId="{FD460C5A-5351-42D8-8657-861C1D71ADE5}">
      <dgm:prSet/>
      <dgm:spPr/>
      <dgm:t>
        <a:bodyPr/>
        <a:lstStyle/>
        <a:p>
          <a:r>
            <a:rPr lang="en-GB"/>
            <a:t>Informal teaching environment </a:t>
          </a:r>
          <a:endParaRPr lang="en-US"/>
        </a:p>
      </dgm:t>
    </dgm:pt>
    <dgm:pt modelId="{19508D50-97AE-4BA9-B2CC-E3951048C4ED}" type="parTrans" cxnId="{D341C7FE-1B3E-4585-BDA7-FBD9C24F2F44}">
      <dgm:prSet/>
      <dgm:spPr/>
      <dgm:t>
        <a:bodyPr/>
        <a:lstStyle/>
        <a:p>
          <a:endParaRPr lang="en-US"/>
        </a:p>
      </dgm:t>
    </dgm:pt>
    <dgm:pt modelId="{D028CD29-A563-444C-A86F-0FA1FBD2F800}" type="sibTrans" cxnId="{D341C7FE-1B3E-4585-BDA7-FBD9C24F2F44}">
      <dgm:prSet/>
      <dgm:spPr/>
      <dgm:t>
        <a:bodyPr/>
        <a:lstStyle/>
        <a:p>
          <a:endParaRPr lang="en-US"/>
        </a:p>
      </dgm:t>
    </dgm:pt>
    <dgm:pt modelId="{DEDB1191-32E7-4F6B-973B-3E7022ACDB45}">
      <dgm:prSet/>
      <dgm:spPr/>
      <dgm:t>
        <a:bodyPr/>
        <a:lstStyle/>
        <a:p>
          <a:r>
            <a:rPr lang="en-GB"/>
            <a:t>Enhanced working relations between junior doctors and other ward staff</a:t>
          </a:r>
          <a:endParaRPr lang="en-US"/>
        </a:p>
      </dgm:t>
    </dgm:pt>
    <dgm:pt modelId="{EABA8DB2-B5AB-4373-91B3-F95BEE7362F6}" type="parTrans" cxnId="{E146EB0D-12E8-47E2-BBF8-A937CB3F1E1A}">
      <dgm:prSet/>
      <dgm:spPr/>
      <dgm:t>
        <a:bodyPr/>
        <a:lstStyle/>
        <a:p>
          <a:endParaRPr lang="en-US"/>
        </a:p>
      </dgm:t>
    </dgm:pt>
    <dgm:pt modelId="{D3332C93-63D1-4708-95EA-03EF876B460D}" type="sibTrans" cxnId="{E146EB0D-12E8-47E2-BBF8-A937CB3F1E1A}">
      <dgm:prSet/>
      <dgm:spPr/>
      <dgm:t>
        <a:bodyPr/>
        <a:lstStyle/>
        <a:p>
          <a:endParaRPr lang="en-US"/>
        </a:p>
      </dgm:t>
    </dgm:pt>
    <dgm:pt modelId="{CDC87E8A-BFA7-4036-9A37-D68D423B07F2}">
      <dgm:prSet/>
      <dgm:spPr/>
      <dgm:t>
        <a:bodyPr/>
        <a:lstStyle/>
        <a:p>
          <a:r>
            <a:rPr lang="en-GB"/>
            <a:t>Teaching opportunities for the junior doctors as part of their training development</a:t>
          </a:r>
          <a:endParaRPr lang="en-US"/>
        </a:p>
      </dgm:t>
    </dgm:pt>
    <dgm:pt modelId="{961B2416-3174-447A-85B7-D10BF628101C}" type="parTrans" cxnId="{09296DC6-C747-4C81-A507-1FAB7F085A56}">
      <dgm:prSet/>
      <dgm:spPr/>
      <dgm:t>
        <a:bodyPr/>
        <a:lstStyle/>
        <a:p>
          <a:endParaRPr lang="en-US"/>
        </a:p>
      </dgm:t>
    </dgm:pt>
    <dgm:pt modelId="{FD527A7B-E0F1-470D-A1C2-6DE733C28A5D}" type="sibTrans" cxnId="{09296DC6-C747-4C81-A507-1FAB7F085A56}">
      <dgm:prSet/>
      <dgm:spPr/>
      <dgm:t>
        <a:bodyPr/>
        <a:lstStyle/>
        <a:p>
          <a:endParaRPr lang="en-US"/>
        </a:p>
      </dgm:t>
    </dgm:pt>
    <dgm:pt modelId="{EBE432A5-AA11-4E70-A778-ABDF906369BC}" type="pres">
      <dgm:prSet presAssocID="{7001707A-0DD2-48C4-8C7C-02CCA8CC5D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139D74-6F0F-4374-A5E0-F9489AF8B34C}" type="pres">
      <dgm:prSet presAssocID="{663CF374-A9B1-41C8-984A-4DFF54A71ED7}" presName="thickLine" presStyleLbl="alignNode1" presStyleIdx="0" presStyleCnt="6"/>
      <dgm:spPr/>
    </dgm:pt>
    <dgm:pt modelId="{0FC4F055-4D02-475F-BE55-CE62781E95D1}" type="pres">
      <dgm:prSet presAssocID="{663CF374-A9B1-41C8-984A-4DFF54A71ED7}" presName="horz1" presStyleCnt="0"/>
      <dgm:spPr/>
    </dgm:pt>
    <dgm:pt modelId="{1489482A-7E25-48A3-BA80-A8AF6AA10EC7}" type="pres">
      <dgm:prSet presAssocID="{663CF374-A9B1-41C8-984A-4DFF54A71ED7}" presName="tx1" presStyleLbl="revTx" presStyleIdx="0" presStyleCnt="6"/>
      <dgm:spPr/>
      <dgm:t>
        <a:bodyPr/>
        <a:lstStyle/>
        <a:p>
          <a:endParaRPr lang="en-US"/>
        </a:p>
      </dgm:t>
    </dgm:pt>
    <dgm:pt modelId="{6BC82756-C8A7-43F7-92F6-ED2ECB9594E1}" type="pres">
      <dgm:prSet presAssocID="{663CF374-A9B1-41C8-984A-4DFF54A71ED7}" presName="vert1" presStyleCnt="0"/>
      <dgm:spPr/>
    </dgm:pt>
    <dgm:pt modelId="{BB7BF1FF-6888-4E9A-BECC-2ABB92FFD1D1}" type="pres">
      <dgm:prSet presAssocID="{A0B679BB-868F-42F6-B526-6E699A57DF2B}" presName="thickLine" presStyleLbl="alignNode1" presStyleIdx="1" presStyleCnt="6"/>
      <dgm:spPr/>
    </dgm:pt>
    <dgm:pt modelId="{0D2EC2B8-EB61-4B5A-A76F-A2E280F732E8}" type="pres">
      <dgm:prSet presAssocID="{A0B679BB-868F-42F6-B526-6E699A57DF2B}" presName="horz1" presStyleCnt="0"/>
      <dgm:spPr/>
    </dgm:pt>
    <dgm:pt modelId="{64F80EF2-433E-4B4D-8290-F35CFE52F200}" type="pres">
      <dgm:prSet presAssocID="{A0B679BB-868F-42F6-B526-6E699A57DF2B}" presName="tx1" presStyleLbl="revTx" presStyleIdx="1" presStyleCnt="6"/>
      <dgm:spPr/>
      <dgm:t>
        <a:bodyPr/>
        <a:lstStyle/>
        <a:p>
          <a:endParaRPr lang="en-US"/>
        </a:p>
      </dgm:t>
    </dgm:pt>
    <dgm:pt modelId="{1145C3F8-F2B2-4DDC-9E59-1DDAFE4FCFB7}" type="pres">
      <dgm:prSet presAssocID="{A0B679BB-868F-42F6-B526-6E699A57DF2B}" presName="vert1" presStyleCnt="0"/>
      <dgm:spPr/>
    </dgm:pt>
    <dgm:pt modelId="{A305D911-C867-4C12-8961-0DCE8C403224}" type="pres">
      <dgm:prSet presAssocID="{3B86B7D8-C66E-49DA-BD46-97F70577342B}" presName="thickLine" presStyleLbl="alignNode1" presStyleIdx="2" presStyleCnt="6"/>
      <dgm:spPr/>
    </dgm:pt>
    <dgm:pt modelId="{DDC35E36-44C0-4F20-BDD3-1722667B8421}" type="pres">
      <dgm:prSet presAssocID="{3B86B7D8-C66E-49DA-BD46-97F70577342B}" presName="horz1" presStyleCnt="0"/>
      <dgm:spPr/>
    </dgm:pt>
    <dgm:pt modelId="{705BF146-E3DA-4260-B6B8-EFEEC320F68F}" type="pres">
      <dgm:prSet presAssocID="{3B86B7D8-C66E-49DA-BD46-97F70577342B}" presName="tx1" presStyleLbl="revTx" presStyleIdx="2" presStyleCnt="6"/>
      <dgm:spPr/>
      <dgm:t>
        <a:bodyPr/>
        <a:lstStyle/>
        <a:p>
          <a:endParaRPr lang="en-US"/>
        </a:p>
      </dgm:t>
    </dgm:pt>
    <dgm:pt modelId="{0EA7B92C-AF54-4BA4-B12D-8F9D7D816E0F}" type="pres">
      <dgm:prSet presAssocID="{3B86B7D8-C66E-49DA-BD46-97F70577342B}" presName="vert1" presStyleCnt="0"/>
      <dgm:spPr/>
    </dgm:pt>
    <dgm:pt modelId="{7E82D398-9BED-4E96-B10A-1C0A74F631F4}" type="pres">
      <dgm:prSet presAssocID="{FD460C5A-5351-42D8-8657-861C1D71ADE5}" presName="thickLine" presStyleLbl="alignNode1" presStyleIdx="3" presStyleCnt="6"/>
      <dgm:spPr/>
    </dgm:pt>
    <dgm:pt modelId="{908B7CC4-6178-42D8-9240-742735790B58}" type="pres">
      <dgm:prSet presAssocID="{FD460C5A-5351-42D8-8657-861C1D71ADE5}" presName="horz1" presStyleCnt="0"/>
      <dgm:spPr/>
    </dgm:pt>
    <dgm:pt modelId="{BE291BCF-8840-4AA8-817B-5E630E4EA34E}" type="pres">
      <dgm:prSet presAssocID="{FD460C5A-5351-42D8-8657-861C1D71ADE5}" presName="tx1" presStyleLbl="revTx" presStyleIdx="3" presStyleCnt="6"/>
      <dgm:spPr/>
      <dgm:t>
        <a:bodyPr/>
        <a:lstStyle/>
        <a:p>
          <a:endParaRPr lang="en-US"/>
        </a:p>
      </dgm:t>
    </dgm:pt>
    <dgm:pt modelId="{F4476F1F-1764-4803-988D-20D94DA5D77D}" type="pres">
      <dgm:prSet presAssocID="{FD460C5A-5351-42D8-8657-861C1D71ADE5}" presName="vert1" presStyleCnt="0"/>
      <dgm:spPr/>
    </dgm:pt>
    <dgm:pt modelId="{C28EEDFD-DBA5-4FB0-81BC-444D527CC2DA}" type="pres">
      <dgm:prSet presAssocID="{DEDB1191-32E7-4F6B-973B-3E7022ACDB45}" presName="thickLine" presStyleLbl="alignNode1" presStyleIdx="4" presStyleCnt="6"/>
      <dgm:spPr/>
    </dgm:pt>
    <dgm:pt modelId="{99365EEF-D406-4592-ABF5-BA7C658DA615}" type="pres">
      <dgm:prSet presAssocID="{DEDB1191-32E7-4F6B-973B-3E7022ACDB45}" presName="horz1" presStyleCnt="0"/>
      <dgm:spPr/>
    </dgm:pt>
    <dgm:pt modelId="{CC2EF744-EBC5-4ADB-99A8-264434A86C5C}" type="pres">
      <dgm:prSet presAssocID="{DEDB1191-32E7-4F6B-973B-3E7022ACDB45}" presName="tx1" presStyleLbl="revTx" presStyleIdx="4" presStyleCnt="6"/>
      <dgm:spPr/>
      <dgm:t>
        <a:bodyPr/>
        <a:lstStyle/>
        <a:p>
          <a:endParaRPr lang="en-US"/>
        </a:p>
      </dgm:t>
    </dgm:pt>
    <dgm:pt modelId="{9C0B23BF-B3FF-4191-B7C2-876240FF7960}" type="pres">
      <dgm:prSet presAssocID="{DEDB1191-32E7-4F6B-973B-3E7022ACDB45}" presName="vert1" presStyleCnt="0"/>
      <dgm:spPr/>
    </dgm:pt>
    <dgm:pt modelId="{2D41B485-062B-41DE-A661-1B128C11DF72}" type="pres">
      <dgm:prSet presAssocID="{CDC87E8A-BFA7-4036-9A37-D68D423B07F2}" presName="thickLine" presStyleLbl="alignNode1" presStyleIdx="5" presStyleCnt="6"/>
      <dgm:spPr/>
    </dgm:pt>
    <dgm:pt modelId="{F4AC8B8E-DC23-4D9F-A721-12A69E7619E1}" type="pres">
      <dgm:prSet presAssocID="{CDC87E8A-BFA7-4036-9A37-D68D423B07F2}" presName="horz1" presStyleCnt="0"/>
      <dgm:spPr/>
    </dgm:pt>
    <dgm:pt modelId="{D4278FB9-C9FF-430B-99F0-757430B7E368}" type="pres">
      <dgm:prSet presAssocID="{CDC87E8A-BFA7-4036-9A37-D68D423B07F2}" presName="tx1" presStyleLbl="revTx" presStyleIdx="5" presStyleCnt="6"/>
      <dgm:spPr/>
      <dgm:t>
        <a:bodyPr/>
        <a:lstStyle/>
        <a:p>
          <a:endParaRPr lang="en-US"/>
        </a:p>
      </dgm:t>
    </dgm:pt>
    <dgm:pt modelId="{5B3E2F57-BF58-4C1B-9264-2007A3191548}" type="pres">
      <dgm:prSet presAssocID="{CDC87E8A-BFA7-4036-9A37-D68D423B07F2}" presName="vert1" presStyleCnt="0"/>
      <dgm:spPr/>
    </dgm:pt>
  </dgm:ptLst>
  <dgm:cxnLst>
    <dgm:cxn modelId="{E146EB0D-12E8-47E2-BBF8-A937CB3F1E1A}" srcId="{7001707A-0DD2-48C4-8C7C-02CCA8CC5D3F}" destId="{DEDB1191-32E7-4F6B-973B-3E7022ACDB45}" srcOrd="4" destOrd="0" parTransId="{EABA8DB2-B5AB-4373-91B3-F95BEE7362F6}" sibTransId="{D3332C93-63D1-4708-95EA-03EF876B460D}"/>
    <dgm:cxn modelId="{DF18D28D-606B-4CFA-BC06-212B3090A4A2}" type="presOf" srcId="{A0B679BB-868F-42F6-B526-6E699A57DF2B}" destId="{64F80EF2-433E-4B4D-8290-F35CFE52F200}" srcOrd="0" destOrd="0" presId="urn:microsoft.com/office/officeart/2008/layout/LinedList"/>
    <dgm:cxn modelId="{B4474717-F4F7-47D5-86D2-6EED7B8F4B00}" type="presOf" srcId="{DEDB1191-32E7-4F6B-973B-3E7022ACDB45}" destId="{CC2EF744-EBC5-4ADB-99A8-264434A86C5C}" srcOrd="0" destOrd="0" presId="urn:microsoft.com/office/officeart/2008/layout/LinedList"/>
    <dgm:cxn modelId="{A0ED9D3D-8FFB-418C-BB81-EDF8BDA0B5AC}" type="presOf" srcId="{FD460C5A-5351-42D8-8657-861C1D71ADE5}" destId="{BE291BCF-8840-4AA8-817B-5E630E4EA34E}" srcOrd="0" destOrd="0" presId="urn:microsoft.com/office/officeart/2008/layout/LinedList"/>
    <dgm:cxn modelId="{D341C7FE-1B3E-4585-BDA7-FBD9C24F2F44}" srcId="{7001707A-0DD2-48C4-8C7C-02CCA8CC5D3F}" destId="{FD460C5A-5351-42D8-8657-861C1D71ADE5}" srcOrd="3" destOrd="0" parTransId="{19508D50-97AE-4BA9-B2CC-E3951048C4ED}" sibTransId="{D028CD29-A563-444C-A86F-0FA1FBD2F800}"/>
    <dgm:cxn modelId="{C07F6E42-7AF5-4C03-9254-AB581C8AD425}" type="presOf" srcId="{CDC87E8A-BFA7-4036-9A37-D68D423B07F2}" destId="{D4278FB9-C9FF-430B-99F0-757430B7E368}" srcOrd="0" destOrd="0" presId="urn:microsoft.com/office/officeart/2008/layout/LinedList"/>
    <dgm:cxn modelId="{4475DD1B-452F-45EC-8E34-DF40189168B8}" srcId="{7001707A-0DD2-48C4-8C7C-02CCA8CC5D3F}" destId="{A0B679BB-868F-42F6-B526-6E699A57DF2B}" srcOrd="1" destOrd="0" parTransId="{D7D0894E-FC2F-41B4-88CF-B677F542F3BE}" sibTransId="{3D60D041-3FFF-4813-A365-E88312BE735D}"/>
    <dgm:cxn modelId="{BAE3CCF0-7AA6-4DF9-BB95-D21B144B293C}" srcId="{7001707A-0DD2-48C4-8C7C-02CCA8CC5D3F}" destId="{663CF374-A9B1-41C8-984A-4DFF54A71ED7}" srcOrd="0" destOrd="0" parTransId="{19C23D63-744C-449E-AAF6-0FF6918FBBE1}" sibTransId="{00E27DC4-29E0-45F6-A748-DF9F4088CA30}"/>
    <dgm:cxn modelId="{60609846-7940-41EC-A480-0204DBE6FF47}" type="presOf" srcId="{7001707A-0DD2-48C4-8C7C-02CCA8CC5D3F}" destId="{EBE432A5-AA11-4E70-A778-ABDF906369BC}" srcOrd="0" destOrd="0" presId="urn:microsoft.com/office/officeart/2008/layout/LinedList"/>
    <dgm:cxn modelId="{09296DC6-C747-4C81-A507-1FAB7F085A56}" srcId="{7001707A-0DD2-48C4-8C7C-02CCA8CC5D3F}" destId="{CDC87E8A-BFA7-4036-9A37-D68D423B07F2}" srcOrd="5" destOrd="0" parTransId="{961B2416-3174-447A-85B7-D10BF628101C}" sibTransId="{FD527A7B-E0F1-470D-A1C2-6DE733C28A5D}"/>
    <dgm:cxn modelId="{9250A48A-EF3A-4A18-8FC6-ED485BE02A33}" type="presOf" srcId="{663CF374-A9B1-41C8-984A-4DFF54A71ED7}" destId="{1489482A-7E25-48A3-BA80-A8AF6AA10EC7}" srcOrd="0" destOrd="0" presId="urn:microsoft.com/office/officeart/2008/layout/LinedList"/>
    <dgm:cxn modelId="{8B2EA07D-F26A-456B-921A-9D8AA79A230B}" type="presOf" srcId="{3B86B7D8-C66E-49DA-BD46-97F70577342B}" destId="{705BF146-E3DA-4260-B6B8-EFEEC320F68F}" srcOrd="0" destOrd="0" presId="urn:microsoft.com/office/officeart/2008/layout/LinedList"/>
    <dgm:cxn modelId="{086A7179-99F0-450C-8C1E-535C6B725193}" srcId="{7001707A-0DD2-48C4-8C7C-02CCA8CC5D3F}" destId="{3B86B7D8-C66E-49DA-BD46-97F70577342B}" srcOrd="2" destOrd="0" parTransId="{D26CD1F7-80A0-482D-9034-DAB5162EF76C}" sibTransId="{C9BDFA1C-AB03-47E3-B76C-392007412921}"/>
    <dgm:cxn modelId="{727E45CF-E8EC-4CE6-B83C-9186BE70F16A}" type="presParOf" srcId="{EBE432A5-AA11-4E70-A778-ABDF906369BC}" destId="{DE139D74-6F0F-4374-A5E0-F9489AF8B34C}" srcOrd="0" destOrd="0" presId="urn:microsoft.com/office/officeart/2008/layout/LinedList"/>
    <dgm:cxn modelId="{172F28C3-39B8-4E7E-BEB4-5D9EEA041BAE}" type="presParOf" srcId="{EBE432A5-AA11-4E70-A778-ABDF906369BC}" destId="{0FC4F055-4D02-475F-BE55-CE62781E95D1}" srcOrd="1" destOrd="0" presId="urn:microsoft.com/office/officeart/2008/layout/LinedList"/>
    <dgm:cxn modelId="{89D1ACE7-9FE1-47B6-8A68-029289C3AC90}" type="presParOf" srcId="{0FC4F055-4D02-475F-BE55-CE62781E95D1}" destId="{1489482A-7E25-48A3-BA80-A8AF6AA10EC7}" srcOrd="0" destOrd="0" presId="urn:microsoft.com/office/officeart/2008/layout/LinedList"/>
    <dgm:cxn modelId="{CB1F8A1D-BF8C-455D-AB05-7F9D8F0D6E60}" type="presParOf" srcId="{0FC4F055-4D02-475F-BE55-CE62781E95D1}" destId="{6BC82756-C8A7-43F7-92F6-ED2ECB9594E1}" srcOrd="1" destOrd="0" presId="urn:microsoft.com/office/officeart/2008/layout/LinedList"/>
    <dgm:cxn modelId="{F89291A8-D965-4954-B098-75754AA99C73}" type="presParOf" srcId="{EBE432A5-AA11-4E70-A778-ABDF906369BC}" destId="{BB7BF1FF-6888-4E9A-BECC-2ABB92FFD1D1}" srcOrd="2" destOrd="0" presId="urn:microsoft.com/office/officeart/2008/layout/LinedList"/>
    <dgm:cxn modelId="{8802BBF7-0EC0-4408-B252-D02AD9DFEF47}" type="presParOf" srcId="{EBE432A5-AA11-4E70-A778-ABDF906369BC}" destId="{0D2EC2B8-EB61-4B5A-A76F-A2E280F732E8}" srcOrd="3" destOrd="0" presId="urn:microsoft.com/office/officeart/2008/layout/LinedList"/>
    <dgm:cxn modelId="{18E29FCD-AF57-4F4B-81A6-017A49535016}" type="presParOf" srcId="{0D2EC2B8-EB61-4B5A-A76F-A2E280F732E8}" destId="{64F80EF2-433E-4B4D-8290-F35CFE52F200}" srcOrd="0" destOrd="0" presId="urn:microsoft.com/office/officeart/2008/layout/LinedList"/>
    <dgm:cxn modelId="{02B13E47-5298-4DE2-A22D-9D09CD0B2C6F}" type="presParOf" srcId="{0D2EC2B8-EB61-4B5A-A76F-A2E280F732E8}" destId="{1145C3F8-F2B2-4DDC-9E59-1DDAFE4FCFB7}" srcOrd="1" destOrd="0" presId="urn:microsoft.com/office/officeart/2008/layout/LinedList"/>
    <dgm:cxn modelId="{ABF3DC9F-6F0D-489A-AD99-0A50871B6627}" type="presParOf" srcId="{EBE432A5-AA11-4E70-A778-ABDF906369BC}" destId="{A305D911-C867-4C12-8961-0DCE8C403224}" srcOrd="4" destOrd="0" presId="urn:microsoft.com/office/officeart/2008/layout/LinedList"/>
    <dgm:cxn modelId="{221D498C-4739-4B19-970F-4585F67322AF}" type="presParOf" srcId="{EBE432A5-AA11-4E70-A778-ABDF906369BC}" destId="{DDC35E36-44C0-4F20-BDD3-1722667B8421}" srcOrd="5" destOrd="0" presId="urn:microsoft.com/office/officeart/2008/layout/LinedList"/>
    <dgm:cxn modelId="{5C412A51-4441-46A0-932E-7DD44E78F8E1}" type="presParOf" srcId="{DDC35E36-44C0-4F20-BDD3-1722667B8421}" destId="{705BF146-E3DA-4260-B6B8-EFEEC320F68F}" srcOrd="0" destOrd="0" presId="urn:microsoft.com/office/officeart/2008/layout/LinedList"/>
    <dgm:cxn modelId="{F3405665-3340-476F-816D-98EE415B2C17}" type="presParOf" srcId="{DDC35E36-44C0-4F20-BDD3-1722667B8421}" destId="{0EA7B92C-AF54-4BA4-B12D-8F9D7D816E0F}" srcOrd="1" destOrd="0" presId="urn:microsoft.com/office/officeart/2008/layout/LinedList"/>
    <dgm:cxn modelId="{30328C35-E7FD-4933-8ECE-C5544D9FC7CB}" type="presParOf" srcId="{EBE432A5-AA11-4E70-A778-ABDF906369BC}" destId="{7E82D398-9BED-4E96-B10A-1C0A74F631F4}" srcOrd="6" destOrd="0" presId="urn:microsoft.com/office/officeart/2008/layout/LinedList"/>
    <dgm:cxn modelId="{5ABB6675-F53B-4C0C-9B3E-A8EBF8FAFF15}" type="presParOf" srcId="{EBE432A5-AA11-4E70-A778-ABDF906369BC}" destId="{908B7CC4-6178-42D8-9240-742735790B58}" srcOrd="7" destOrd="0" presId="urn:microsoft.com/office/officeart/2008/layout/LinedList"/>
    <dgm:cxn modelId="{A98BB768-1CC1-4FC5-A276-61DD97D9ED54}" type="presParOf" srcId="{908B7CC4-6178-42D8-9240-742735790B58}" destId="{BE291BCF-8840-4AA8-817B-5E630E4EA34E}" srcOrd="0" destOrd="0" presId="urn:microsoft.com/office/officeart/2008/layout/LinedList"/>
    <dgm:cxn modelId="{24209301-38DD-4A13-8C46-F0F8F521E971}" type="presParOf" srcId="{908B7CC4-6178-42D8-9240-742735790B58}" destId="{F4476F1F-1764-4803-988D-20D94DA5D77D}" srcOrd="1" destOrd="0" presId="urn:microsoft.com/office/officeart/2008/layout/LinedList"/>
    <dgm:cxn modelId="{2527E2B1-9D4B-4B25-9B34-F5035000131F}" type="presParOf" srcId="{EBE432A5-AA11-4E70-A778-ABDF906369BC}" destId="{C28EEDFD-DBA5-4FB0-81BC-444D527CC2DA}" srcOrd="8" destOrd="0" presId="urn:microsoft.com/office/officeart/2008/layout/LinedList"/>
    <dgm:cxn modelId="{B3A5C9F0-10CB-42B3-A97B-8EB2E303B9B2}" type="presParOf" srcId="{EBE432A5-AA11-4E70-A778-ABDF906369BC}" destId="{99365EEF-D406-4592-ABF5-BA7C658DA615}" srcOrd="9" destOrd="0" presId="urn:microsoft.com/office/officeart/2008/layout/LinedList"/>
    <dgm:cxn modelId="{2EDA5B2B-B8E3-4B15-97F5-6569D8044EFF}" type="presParOf" srcId="{99365EEF-D406-4592-ABF5-BA7C658DA615}" destId="{CC2EF744-EBC5-4ADB-99A8-264434A86C5C}" srcOrd="0" destOrd="0" presId="urn:microsoft.com/office/officeart/2008/layout/LinedList"/>
    <dgm:cxn modelId="{EBB21B60-0547-4FEE-89A6-C613799B9708}" type="presParOf" srcId="{99365EEF-D406-4592-ABF5-BA7C658DA615}" destId="{9C0B23BF-B3FF-4191-B7C2-876240FF7960}" srcOrd="1" destOrd="0" presId="urn:microsoft.com/office/officeart/2008/layout/LinedList"/>
    <dgm:cxn modelId="{A3047815-2FEE-497B-9C48-79A77C62498F}" type="presParOf" srcId="{EBE432A5-AA11-4E70-A778-ABDF906369BC}" destId="{2D41B485-062B-41DE-A661-1B128C11DF72}" srcOrd="10" destOrd="0" presId="urn:microsoft.com/office/officeart/2008/layout/LinedList"/>
    <dgm:cxn modelId="{7A399926-DD70-4017-830E-9C155CCD93A3}" type="presParOf" srcId="{EBE432A5-AA11-4E70-A778-ABDF906369BC}" destId="{F4AC8B8E-DC23-4D9F-A721-12A69E7619E1}" srcOrd="11" destOrd="0" presId="urn:microsoft.com/office/officeart/2008/layout/LinedList"/>
    <dgm:cxn modelId="{17257E82-ADEB-4759-831E-6B374AB57219}" type="presParOf" srcId="{F4AC8B8E-DC23-4D9F-A721-12A69E7619E1}" destId="{D4278FB9-C9FF-430B-99F0-757430B7E368}" srcOrd="0" destOrd="0" presId="urn:microsoft.com/office/officeart/2008/layout/LinedList"/>
    <dgm:cxn modelId="{EEC560C8-1466-458A-9102-5A192174261F}" type="presParOf" srcId="{F4AC8B8E-DC23-4D9F-A721-12A69E7619E1}" destId="{5B3E2F57-BF58-4C1B-9264-2007A31915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9E359-9674-468C-AEBD-6675D258E35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B24B16-3A71-49E6-A2A0-541111BF00B0}">
      <dgm:prSet/>
      <dgm:spPr/>
      <dgm:t>
        <a:bodyPr/>
        <a:lstStyle/>
        <a:p>
          <a:r>
            <a:rPr lang="en-GB"/>
            <a:t>Very easy to set up</a:t>
          </a:r>
          <a:endParaRPr lang="en-US"/>
        </a:p>
      </dgm:t>
    </dgm:pt>
    <dgm:pt modelId="{53EA93DC-8402-4CFD-AE38-500C356701F4}" type="parTrans" cxnId="{60480AD0-1F9E-4398-AC0C-775B5FCAD21D}">
      <dgm:prSet/>
      <dgm:spPr/>
      <dgm:t>
        <a:bodyPr/>
        <a:lstStyle/>
        <a:p>
          <a:endParaRPr lang="en-US"/>
        </a:p>
      </dgm:t>
    </dgm:pt>
    <dgm:pt modelId="{730CE14C-5E94-4188-92C5-EB8D96019539}" type="sibTrans" cxnId="{60480AD0-1F9E-4398-AC0C-775B5FCAD21D}">
      <dgm:prSet/>
      <dgm:spPr/>
      <dgm:t>
        <a:bodyPr/>
        <a:lstStyle/>
        <a:p>
          <a:endParaRPr lang="en-US"/>
        </a:p>
      </dgm:t>
    </dgm:pt>
    <dgm:pt modelId="{4FD7A28E-DD00-45C8-8761-23F5744AF9AB}">
      <dgm:prSet/>
      <dgm:spPr/>
      <dgm:t>
        <a:bodyPr/>
        <a:lstStyle/>
        <a:p>
          <a:r>
            <a:rPr lang="en-GB"/>
            <a:t>No outlying costs</a:t>
          </a:r>
          <a:endParaRPr lang="en-US"/>
        </a:p>
      </dgm:t>
    </dgm:pt>
    <dgm:pt modelId="{CF5EC138-324E-4AC2-AE89-6931375B1536}" type="parTrans" cxnId="{FA6B6F6B-7E1C-4121-9F25-DC6C76E06C62}">
      <dgm:prSet/>
      <dgm:spPr/>
      <dgm:t>
        <a:bodyPr/>
        <a:lstStyle/>
        <a:p>
          <a:endParaRPr lang="en-US"/>
        </a:p>
      </dgm:t>
    </dgm:pt>
    <dgm:pt modelId="{7E1446E3-FF43-49B5-8F05-55057DA2C09E}" type="sibTrans" cxnId="{FA6B6F6B-7E1C-4121-9F25-DC6C76E06C62}">
      <dgm:prSet/>
      <dgm:spPr/>
      <dgm:t>
        <a:bodyPr/>
        <a:lstStyle/>
        <a:p>
          <a:endParaRPr lang="en-US"/>
        </a:p>
      </dgm:t>
    </dgm:pt>
    <dgm:pt modelId="{48C158A1-EED0-4200-A815-4F51BC1DDDEF}">
      <dgm:prSet/>
      <dgm:spPr/>
      <dgm:t>
        <a:bodyPr/>
        <a:lstStyle/>
        <a:p>
          <a:r>
            <a:rPr lang="en-GB"/>
            <a:t>Simple and flexible format</a:t>
          </a:r>
          <a:endParaRPr lang="en-US"/>
        </a:p>
      </dgm:t>
    </dgm:pt>
    <dgm:pt modelId="{20322AB8-7A16-4742-8228-1D77921AFD03}" type="parTrans" cxnId="{718DD747-DC7D-4751-8C11-DD196DBC7A11}">
      <dgm:prSet/>
      <dgm:spPr/>
      <dgm:t>
        <a:bodyPr/>
        <a:lstStyle/>
        <a:p>
          <a:endParaRPr lang="en-US"/>
        </a:p>
      </dgm:t>
    </dgm:pt>
    <dgm:pt modelId="{9B827F99-026A-4A44-A7EF-7D96844F6F4C}" type="sibTrans" cxnId="{718DD747-DC7D-4751-8C11-DD196DBC7A11}">
      <dgm:prSet/>
      <dgm:spPr/>
      <dgm:t>
        <a:bodyPr/>
        <a:lstStyle/>
        <a:p>
          <a:endParaRPr lang="en-US"/>
        </a:p>
      </dgm:t>
    </dgm:pt>
    <dgm:pt modelId="{CA718175-A128-4BCB-BEEB-46F874F56796}">
      <dgm:prSet/>
      <dgm:spPr/>
      <dgm:t>
        <a:bodyPr/>
        <a:lstStyle/>
        <a:p>
          <a:r>
            <a:rPr lang="en-GB"/>
            <a:t>Timeslot for delivery already exists</a:t>
          </a:r>
          <a:endParaRPr lang="en-US"/>
        </a:p>
      </dgm:t>
    </dgm:pt>
    <dgm:pt modelId="{DD84487A-7D64-4BE3-81E9-8D5658606CFE}" type="parTrans" cxnId="{D9CE2C5B-C75E-4258-9906-FC83B3304ECE}">
      <dgm:prSet/>
      <dgm:spPr/>
      <dgm:t>
        <a:bodyPr/>
        <a:lstStyle/>
        <a:p>
          <a:endParaRPr lang="en-US"/>
        </a:p>
      </dgm:t>
    </dgm:pt>
    <dgm:pt modelId="{38718D85-6A96-4775-BA3B-FB0C77B275AD}" type="sibTrans" cxnId="{D9CE2C5B-C75E-4258-9906-FC83B3304ECE}">
      <dgm:prSet/>
      <dgm:spPr/>
      <dgm:t>
        <a:bodyPr/>
        <a:lstStyle/>
        <a:p>
          <a:endParaRPr lang="en-US"/>
        </a:p>
      </dgm:t>
    </dgm:pt>
    <dgm:pt modelId="{806C453A-1E33-48CE-8E6C-BD212A66FBC8}">
      <dgm:prSet/>
      <dgm:spPr/>
      <dgm:t>
        <a:bodyPr/>
        <a:lstStyle/>
        <a:p>
          <a:r>
            <a:rPr lang="en-GB"/>
            <a:t>Junior doctors as ready and able teaching resource</a:t>
          </a:r>
          <a:endParaRPr lang="en-US"/>
        </a:p>
      </dgm:t>
    </dgm:pt>
    <dgm:pt modelId="{86586491-1E72-4D35-957B-457559C87A6E}" type="parTrans" cxnId="{00E43117-2C52-4FFE-B707-C1D1AA2E1D98}">
      <dgm:prSet/>
      <dgm:spPr/>
      <dgm:t>
        <a:bodyPr/>
        <a:lstStyle/>
        <a:p>
          <a:endParaRPr lang="en-US"/>
        </a:p>
      </dgm:t>
    </dgm:pt>
    <dgm:pt modelId="{F4AEAD6C-EDBC-4309-BDB0-149E214C7844}" type="sibTrans" cxnId="{00E43117-2C52-4FFE-B707-C1D1AA2E1D98}">
      <dgm:prSet/>
      <dgm:spPr/>
      <dgm:t>
        <a:bodyPr/>
        <a:lstStyle/>
        <a:p>
          <a:endParaRPr lang="en-US"/>
        </a:p>
      </dgm:t>
    </dgm:pt>
    <dgm:pt modelId="{34861484-0368-4C9F-8D74-11D083140D01}">
      <dgm:prSet/>
      <dgm:spPr/>
      <dgm:t>
        <a:bodyPr/>
        <a:lstStyle/>
        <a:p>
          <a:r>
            <a:rPr lang="en-GB"/>
            <a:t>Curriculum already exists</a:t>
          </a:r>
          <a:endParaRPr lang="en-US"/>
        </a:p>
      </dgm:t>
    </dgm:pt>
    <dgm:pt modelId="{47CE1E20-6A15-4B84-ACAC-CBCBF089C30C}" type="parTrans" cxnId="{EC0A33C6-E077-43CB-8F40-6905F1082082}">
      <dgm:prSet/>
      <dgm:spPr/>
      <dgm:t>
        <a:bodyPr/>
        <a:lstStyle/>
        <a:p>
          <a:endParaRPr lang="en-US"/>
        </a:p>
      </dgm:t>
    </dgm:pt>
    <dgm:pt modelId="{09D31B7B-033F-477A-AF8F-C5818ED3E113}" type="sibTrans" cxnId="{EC0A33C6-E077-43CB-8F40-6905F1082082}">
      <dgm:prSet/>
      <dgm:spPr/>
      <dgm:t>
        <a:bodyPr/>
        <a:lstStyle/>
        <a:p>
          <a:endParaRPr lang="en-US"/>
        </a:p>
      </dgm:t>
    </dgm:pt>
    <dgm:pt modelId="{61727CF2-44AB-4922-830F-4246D9830BA6}">
      <dgm:prSet/>
      <dgm:spPr/>
      <dgm:t>
        <a:bodyPr/>
        <a:lstStyle/>
        <a:p>
          <a:r>
            <a:rPr lang="en-GB"/>
            <a:t>Easily handed over between incoming and outgoing organisers</a:t>
          </a:r>
          <a:endParaRPr lang="en-US"/>
        </a:p>
      </dgm:t>
    </dgm:pt>
    <dgm:pt modelId="{FB54E40A-3C5C-4337-882C-DF1A599A6602}" type="parTrans" cxnId="{9B979C51-D6D0-4D6A-8BD7-1E8382282FC4}">
      <dgm:prSet/>
      <dgm:spPr/>
      <dgm:t>
        <a:bodyPr/>
        <a:lstStyle/>
        <a:p>
          <a:endParaRPr lang="en-US"/>
        </a:p>
      </dgm:t>
    </dgm:pt>
    <dgm:pt modelId="{C704B63D-42E0-4797-A050-4626F0709E84}" type="sibTrans" cxnId="{9B979C51-D6D0-4D6A-8BD7-1E8382282FC4}">
      <dgm:prSet/>
      <dgm:spPr/>
      <dgm:t>
        <a:bodyPr/>
        <a:lstStyle/>
        <a:p>
          <a:endParaRPr lang="en-US"/>
        </a:p>
      </dgm:t>
    </dgm:pt>
    <dgm:pt modelId="{1EF2B91F-A23F-4292-8CFC-AF873DB6D0E9}" type="pres">
      <dgm:prSet presAssocID="{C489E359-9674-468C-AEBD-6675D258E3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006FB6-F69D-4670-8ECB-806B839547D5}" type="pres">
      <dgm:prSet presAssocID="{9FB24B16-3A71-49E6-A2A0-541111BF00B0}" presName="thickLine" presStyleLbl="alignNode1" presStyleIdx="0" presStyleCnt="7"/>
      <dgm:spPr/>
    </dgm:pt>
    <dgm:pt modelId="{13353A58-E91B-4A1D-BC4C-1BC3BCD3C74B}" type="pres">
      <dgm:prSet presAssocID="{9FB24B16-3A71-49E6-A2A0-541111BF00B0}" presName="horz1" presStyleCnt="0"/>
      <dgm:spPr/>
    </dgm:pt>
    <dgm:pt modelId="{444DA6A4-FF4B-4335-B430-3F358DB7DC8D}" type="pres">
      <dgm:prSet presAssocID="{9FB24B16-3A71-49E6-A2A0-541111BF00B0}" presName="tx1" presStyleLbl="revTx" presStyleIdx="0" presStyleCnt="7"/>
      <dgm:spPr/>
      <dgm:t>
        <a:bodyPr/>
        <a:lstStyle/>
        <a:p>
          <a:endParaRPr lang="en-US"/>
        </a:p>
      </dgm:t>
    </dgm:pt>
    <dgm:pt modelId="{27583F10-A92A-470C-8FD3-5C768C889CE9}" type="pres">
      <dgm:prSet presAssocID="{9FB24B16-3A71-49E6-A2A0-541111BF00B0}" presName="vert1" presStyleCnt="0"/>
      <dgm:spPr/>
    </dgm:pt>
    <dgm:pt modelId="{21C2EE16-771D-426E-AC34-47CDD5868B23}" type="pres">
      <dgm:prSet presAssocID="{4FD7A28E-DD00-45C8-8761-23F5744AF9AB}" presName="thickLine" presStyleLbl="alignNode1" presStyleIdx="1" presStyleCnt="7"/>
      <dgm:spPr/>
    </dgm:pt>
    <dgm:pt modelId="{C757789F-2862-4ACD-89FE-ACE307E1E173}" type="pres">
      <dgm:prSet presAssocID="{4FD7A28E-DD00-45C8-8761-23F5744AF9AB}" presName="horz1" presStyleCnt="0"/>
      <dgm:spPr/>
    </dgm:pt>
    <dgm:pt modelId="{6A67F19A-D9F6-4F35-9A0B-6F59812B5F73}" type="pres">
      <dgm:prSet presAssocID="{4FD7A28E-DD00-45C8-8761-23F5744AF9AB}" presName="tx1" presStyleLbl="revTx" presStyleIdx="1" presStyleCnt="7"/>
      <dgm:spPr/>
      <dgm:t>
        <a:bodyPr/>
        <a:lstStyle/>
        <a:p>
          <a:endParaRPr lang="en-US"/>
        </a:p>
      </dgm:t>
    </dgm:pt>
    <dgm:pt modelId="{ED655CB2-D26A-4440-86A9-727A09DEA7E4}" type="pres">
      <dgm:prSet presAssocID="{4FD7A28E-DD00-45C8-8761-23F5744AF9AB}" presName="vert1" presStyleCnt="0"/>
      <dgm:spPr/>
    </dgm:pt>
    <dgm:pt modelId="{F2FA9C08-5513-4E6E-9B3D-515AA0931316}" type="pres">
      <dgm:prSet presAssocID="{48C158A1-EED0-4200-A815-4F51BC1DDDEF}" presName="thickLine" presStyleLbl="alignNode1" presStyleIdx="2" presStyleCnt="7"/>
      <dgm:spPr/>
    </dgm:pt>
    <dgm:pt modelId="{FD2823FE-59DA-4883-AEB7-E19ACF412649}" type="pres">
      <dgm:prSet presAssocID="{48C158A1-EED0-4200-A815-4F51BC1DDDEF}" presName="horz1" presStyleCnt="0"/>
      <dgm:spPr/>
    </dgm:pt>
    <dgm:pt modelId="{53715850-3EC3-45AC-80E8-9A3A133C6F32}" type="pres">
      <dgm:prSet presAssocID="{48C158A1-EED0-4200-A815-4F51BC1DDDEF}" presName="tx1" presStyleLbl="revTx" presStyleIdx="2" presStyleCnt="7"/>
      <dgm:spPr/>
      <dgm:t>
        <a:bodyPr/>
        <a:lstStyle/>
        <a:p>
          <a:endParaRPr lang="en-US"/>
        </a:p>
      </dgm:t>
    </dgm:pt>
    <dgm:pt modelId="{BCA91661-6794-47D3-91AA-08A552FA55EB}" type="pres">
      <dgm:prSet presAssocID="{48C158A1-EED0-4200-A815-4F51BC1DDDEF}" presName="vert1" presStyleCnt="0"/>
      <dgm:spPr/>
    </dgm:pt>
    <dgm:pt modelId="{25DE65AA-71AA-4C58-AB08-6E64B8E0DF00}" type="pres">
      <dgm:prSet presAssocID="{CA718175-A128-4BCB-BEEB-46F874F56796}" presName="thickLine" presStyleLbl="alignNode1" presStyleIdx="3" presStyleCnt="7"/>
      <dgm:spPr/>
    </dgm:pt>
    <dgm:pt modelId="{F876544C-9200-4D08-A064-EC0C14E5A8A2}" type="pres">
      <dgm:prSet presAssocID="{CA718175-A128-4BCB-BEEB-46F874F56796}" presName="horz1" presStyleCnt="0"/>
      <dgm:spPr/>
    </dgm:pt>
    <dgm:pt modelId="{B80E7F22-8D1E-44A7-82B4-03FAA4A1E4B0}" type="pres">
      <dgm:prSet presAssocID="{CA718175-A128-4BCB-BEEB-46F874F56796}" presName="tx1" presStyleLbl="revTx" presStyleIdx="3" presStyleCnt="7"/>
      <dgm:spPr/>
      <dgm:t>
        <a:bodyPr/>
        <a:lstStyle/>
        <a:p>
          <a:endParaRPr lang="en-US"/>
        </a:p>
      </dgm:t>
    </dgm:pt>
    <dgm:pt modelId="{FE43784D-A16F-40CD-BE5B-64B21BEBEF75}" type="pres">
      <dgm:prSet presAssocID="{CA718175-A128-4BCB-BEEB-46F874F56796}" presName="vert1" presStyleCnt="0"/>
      <dgm:spPr/>
    </dgm:pt>
    <dgm:pt modelId="{33CD1CC2-6BC9-42C1-8733-8F8D75569353}" type="pres">
      <dgm:prSet presAssocID="{806C453A-1E33-48CE-8E6C-BD212A66FBC8}" presName="thickLine" presStyleLbl="alignNode1" presStyleIdx="4" presStyleCnt="7"/>
      <dgm:spPr/>
    </dgm:pt>
    <dgm:pt modelId="{DB061997-70C2-4568-89AF-CE2C4F6CBA11}" type="pres">
      <dgm:prSet presAssocID="{806C453A-1E33-48CE-8E6C-BD212A66FBC8}" presName="horz1" presStyleCnt="0"/>
      <dgm:spPr/>
    </dgm:pt>
    <dgm:pt modelId="{D2824654-1AA5-4096-9CC9-CB0A341E57EA}" type="pres">
      <dgm:prSet presAssocID="{806C453A-1E33-48CE-8E6C-BD212A66FBC8}" presName="tx1" presStyleLbl="revTx" presStyleIdx="4" presStyleCnt="7"/>
      <dgm:spPr/>
      <dgm:t>
        <a:bodyPr/>
        <a:lstStyle/>
        <a:p>
          <a:endParaRPr lang="en-US"/>
        </a:p>
      </dgm:t>
    </dgm:pt>
    <dgm:pt modelId="{6D7B95F5-F8B6-4EC3-AAFA-D808A304F89D}" type="pres">
      <dgm:prSet presAssocID="{806C453A-1E33-48CE-8E6C-BD212A66FBC8}" presName="vert1" presStyleCnt="0"/>
      <dgm:spPr/>
    </dgm:pt>
    <dgm:pt modelId="{F0172BC3-A1DF-4651-BEFA-3FB3D4C884F6}" type="pres">
      <dgm:prSet presAssocID="{34861484-0368-4C9F-8D74-11D083140D01}" presName="thickLine" presStyleLbl="alignNode1" presStyleIdx="5" presStyleCnt="7"/>
      <dgm:spPr/>
    </dgm:pt>
    <dgm:pt modelId="{4D3B923A-B0D5-4EE7-B9D2-6F54600387FF}" type="pres">
      <dgm:prSet presAssocID="{34861484-0368-4C9F-8D74-11D083140D01}" presName="horz1" presStyleCnt="0"/>
      <dgm:spPr/>
    </dgm:pt>
    <dgm:pt modelId="{A4172CE0-4B8B-48E6-885E-96D060BF600A}" type="pres">
      <dgm:prSet presAssocID="{34861484-0368-4C9F-8D74-11D083140D01}" presName="tx1" presStyleLbl="revTx" presStyleIdx="5" presStyleCnt="7"/>
      <dgm:spPr/>
      <dgm:t>
        <a:bodyPr/>
        <a:lstStyle/>
        <a:p>
          <a:endParaRPr lang="en-US"/>
        </a:p>
      </dgm:t>
    </dgm:pt>
    <dgm:pt modelId="{8C029D33-2BC2-442D-8A7C-B58772DEE4CC}" type="pres">
      <dgm:prSet presAssocID="{34861484-0368-4C9F-8D74-11D083140D01}" presName="vert1" presStyleCnt="0"/>
      <dgm:spPr/>
    </dgm:pt>
    <dgm:pt modelId="{115DF118-5858-4EB5-994D-1657BD3763DF}" type="pres">
      <dgm:prSet presAssocID="{61727CF2-44AB-4922-830F-4246D9830BA6}" presName="thickLine" presStyleLbl="alignNode1" presStyleIdx="6" presStyleCnt="7"/>
      <dgm:spPr/>
    </dgm:pt>
    <dgm:pt modelId="{8F5C91A3-C0A5-4F04-9F27-308E5927AC9F}" type="pres">
      <dgm:prSet presAssocID="{61727CF2-44AB-4922-830F-4246D9830BA6}" presName="horz1" presStyleCnt="0"/>
      <dgm:spPr/>
    </dgm:pt>
    <dgm:pt modelId="{72D4ABDE-49E3-44EF-A723-72D9DE0FB186}" type="pres">
      <dgm:prSet presAssocID="{61727CF2-44AB-4922-830F-4246D9830BA6}" presName="tx1" presStyleLbl="revTx" presStyleIdx="6" presStyleCnt="7"/>
      <dgm:spPr/>
      <dgm:t>
        <a:bodyPr/>
        <a:lstStyle/>
        <a:p>
          <a:endParaRPr lang="en-US"/>
        </a:p>
      </dgm:t>
    </dgm:pt>
    <dgm:pt modelId="{F24788B2-BCA1-45F7-8AA5-A2C403A764D3}" type="pres">
      <dgm:prSet presAssocID="{61727CF2-44AB-4922-830F-4246D9830BA6}" presName="vert1" presStyleCnt="0"/>
      <dgm:spPr/>
    </dgm:pt>
  </dgm:ptLst>
  <dgm:cxnLst>
    <dgm:cxn modelId="{C329B520-F8AA-4DE4-8515-3417D6C097FF}" type="presOf" srcId="{34861484-0368-4C9F-8D74-11D083140D01}" destId="{A4172CE0-4B8B-48E6-885E-96D060BF600A}" srcOrd="0" destOrd="0" presId="urn:microsoft.com/office/officeart/2008/layout/LinedList"/>
    <dgm:cxn modelId="{68B01786-BD41-492B-B326-5EC6C5E215CE}" type="presOf" srcId="{806C453A-1E33-48CE-8E6C-BD212A66FBC8}" destId="{D2824654-1AA5-4096-9CC9-CB0A341E57EA}" srcOrd="0" destOrd="0" presId="urn:microsoft.com/office/officeart/2008/layout/LinedList"/>
    <dgm:cxn modelId="{1D2A220C-17A2-4EB0-B387-3296490A5001}" type="presOf" srcId="{4FD7A28E-DD00-45C8-8761-23F5744AF9AB}" destId="{6A67F19A-D9F6-4F35-9A0B-6F59812B5F73}" srcOrd="0" destOrd="0" presId="urn:microsoft.com/office/officeart/2008/layout/LinedList"/>
    <dgm:cxn modelId="{60480AD0-1F9E-4398-AC0C-775B5FCAD21D}" srcId="{C489E359-9674-468C-AEBD-6675D258E352}" destId="{9FB24B16-3A71-49E6-A2A0-541111BF00B0}" srcOrd="0" destOrd="0" parTransId="{53EA93DC-8402-4CFD-AE38-500C356701F4}" sibTransId="{730CE14C-5E94-4188-92C5-EB8D96019539}"/>
    <dgm:cxn modelId="{718DD747-DC7D-4751-8C11-DD196DBC7A11}" srcId="{C489E359-9674-468C-AEBD-6675D258E352}" destId="{48C158A1-EED0-4200-A815-4F51BC1DDDEF}" srcOrd="2" destOrd="0" parTransId="{20322AB8-7A16-4742-8228-1D77921AFD03}" sibTransId="{9B827F99-026A-4A44-A7EF-7D96844F6F4C}"/>
    <dgm:cxn modelId="{FA6B6F6B-7E1C-4121-9F25-DC6C76E06C62}" srcId="{C489E359-9674-468C-AEBD-6675D258E352}" destId="{4FD7A28E-DD00-45C8-8761-23F5744AF9AB}" srcOrd="1" destOrd="0" parTransId="{CF5EC138-324E-4AC2-AE89-6931375B1536}" sibTransId="{7E1446E3-FF43-49B5-8F05-55057DA2C09E}"/>
    <dgm:cxn modelId="{7C271C72-1321-46DB-92DC-4F624672EC84}" type="presOf" srcId="{48C158A1-EED0-4200-A815-4F51BC1DDDEF}" destId="{53715850-3EC3-45AC-80E8-9A3A133C6F32}" srcOrd="0" destOrd="0" presId="urn:microsoft.com/office/officeart/2008/layout/LinedList"/>
    <dgm:cxn modelId="{46885A0C-7FF5-43A6-9C75-E0A63DC1560C}" type="presOf" srcId="{9FB24B16-3A71-49E6-A2A0-541111BF00B0}" destId="{444DA6A4-FF4B-4335-B430-3F358DB7DC8D}" srcOrd="0" destOrd="0" presId="urn:microsoft.com/office/officeart/2008/layout/LinedList"/>
    <dgm:cxn modelId="{9B979C51-D6D0-4D6A-8BD7-1E8382282FC4}" srcId="{C489E359-9674-468C-AEBD-6675D258E352}" destId="{61727CF2-44AB-4922-830F-4246D9830BA6}" srcOrd="6" destOrd="0" parTransId="{FB54E40A-3C5C-4337-882C-DF1A599A6602}" sibTransId="{C704B63D-42E0-4797-A050-4626F0709E84}"/>
    <dgm:cxn modelId="{00E43117-2C52-4FFE-B707-C1D1AA2E1D98}" srcId="{C489E359-9674-468C-AEBD-6675D258E352}" destId="{806C453A-1E33-48CE-8E6C-BD212A66FBC8}" srcOrd="4" destOrd="0" parTransId="{86586491-1E72-4D35-957B-457559C87A6E}" sibTransId="{F4AEAD6C-EDBC-4309-BDB0-149E214C7844}"/>
    <dgm:cxn modelId="{4F5CD984-4509-40D5-A23A-BA18D1FB5954}" type="presOf" srcId="{CA718175-A128-4BCB-BEEB-46F874F56796}" destId="{B80E7F22-8D1E-44A7-82B4-03FAA4A1E4B0}" srcOrd="0" destOrd="0" presId="urn:microsoft.com/office/officeart/2008/layout/LinedList"/>
    <dgm:cxn modelId="{A38A0FBD-CD80-4136-92EF-7991ED599705}" type="presOf" srcId="{C489E359-9674-468C-AEBD-6675D258E352}" destId="{1EF2B91F-A23F-4292-8CFC-AF873DB6D0E9}" srcOrd="0" destOrd="0" presId="urn:microsoft.com/office/officeart/2008/layout/LinedList"/>
    <dgm:cxn modelId="{9F74502D-137D-4B98-B254-87A01C5BDD3F}" type="presOf" srcId="{61727CF2-44AB-4922-830F-4246D9830BA6}" destId="{72D4ABDE-49E3-44EF-A723-72D9DE0FB186}" srcOrd="0" destOrd="0" presId="urn:microsoft.com/office/officeart/2008/layout/LinedList"/>
    <dgm:cxn modelId="{EC0A33C6-E077-43CB-8F40-6905F1082082}" srcId="{C489E359-9674-468C-AEBD-6675D258E352}" destId="{34861484-0368-4C9F-8D74-11D083140D01}" srcOrd="5" destOrd="0" parTransId="{47CE1E20-6A15-4B84-ACAC-CBCBF089C30C}" sibTransId="{09D31B7B-033F-477A-AF8F-C5818ED3E113}"/>
    <dgm:cxn modelId="{D9CE2C5B-C75E-4258-9906-FC83B3304ECE}" srcId="{C489E359-9674-468C-AEBD-6675D258E352}" destId="{CA718175-A128-4BCB-BEEB-46F874F56796}" srcOrd="3" destOrd="0" parTransId="{DD84487A-7D64-4BE3-81E9-8D5658606CFE}" sibTransId="{38718D85-6A96-4775-BA3B-FB0C77B275AD}"/>
    <dgm:cxn modelId="{FFCEF072-B640-4729-98C3-6255ECEE5FB1}" type="presParOf" srcId="{1EF2B91F-A23F-4292-8CFC-AF873DB6D0E9}" destId="{4C006FB6-F69D-4670-8ECB-806B839547D5}" srcOrd="0" destOrd="0" presId="urn:microsoft.com/office/officeart/2008/layout/LinedList"/>
    <dgm:cxn modelId="{CF66C541-4589-41BA-B264-325B93194A6F}" type="presParOf" srcId="{1EF2B91F-A23F-4292-8CFC-AF873DB6D0E9}" destId="{13353A58-E91B-4A1D-BC4C-1BC3BCD3C74B}" srcOrd="1" destOrd="0" presId="urn:microsoft.com/office/officeart/2008/layout/LinedList"/>
    <dgm:cxn modelId="{D14CD976-838B-4E3B-8E80-A4201410B9A7}" type="presParOf" srcId="{13353A58-E91B-4A1D-BC4C-1BC3BCD3C74B}" destId="{444DA6A4-FF4B-4335-B430-3F358DB7DC8D}" srcOrd="0" destOrd="0" presId="urn:microsoft.com/office/officeart/2008/layout/LinedList"/>
    <dgm:cxn modelId="{C3ED0F8C-ADB4-4CF0-94CE-11DF6658603D}" type="presParOf" srcId="{13353A58-E91B-4A1D-BC4C-1BC3BCD3C74B}" destId="{27583F10-A92A-470C-8FD3-5C768C889CE9}" srcOrd="1" destOrd="0" presId="urn:microsoft.com/office/officeart/2008/layout/LinedList"/>
    <dgm:cxn modelId="{E88286F4-1EFF-41BB-978D-5501C0039202}" type="presParOf" srcId="{1EF2B91F-A23F-4292-8CFC-AF873DB6D0E9}" destId="{21C2EE16-771D-426E-AC34-47CDD5868B23}" srcOrd="2" destOrd="0" presId="urn:microsoft.com/office/officeart/2008/layout/LinedList"/>
    <dgm:cxn modelId="{3424D3C8-C793-4DE2-B20E-C07CC347C2EC}" type="presParOf" srcId="{1EF2B91F-A23F-4292-8CFC-AF873DB6D0E9}" destId="{C757789F-2862-4ACD-89FE-ACE307E1E173}" srcOrd="3" destOrd="0" presId="urn:microsoft.com/office/officeart/2008/layout/LinedList"/>
    <dgm:cxn modelId="{66F0004E-D42F-4D92-BBE2-1F366323CD75}" type="presParOf" srcId="{C757789F-2862-4ACD-89FE-ACE307E1E173}" destId="{6A67F19A-D9F6-4F35-9A0B-6F59812B5F73}" srcOrd="0" destOrd="0" presId="urn:microsoft.com/office/officeart/2008/layout/LinedList"/>
    <dgm:cxn modelId="{DC20D07D-A4ED-4B81-A3FA-813E339B5919}" type="presParOf" srcId="{C757789F-2862-4ACD-89FE-ACE307E1E173}" destId="{ED655CB2-D26A-4440-86A9-727A09DEA7E4}" srcOrd="1" destOrd="0" presId="urn:microsoft.com/office/officeart/2008/layout/LinedList"/>
    <dgm:cxn modelId="{CC917FFD-AEE6-4E16-B94B-8AC01B67E6D9}" type="presParOf" srcId="{1EF2B91F-A23F-4292-8CFC-AF873DB6D0E9}" destId="{F2FA9C08-5513-4E6E-9B3D-515AA0931316}" srcOrd="4" destOrd="0" presId="urn:microsoft.com/office/officeart/2008/layout/LinedList"/>
    <dgm:cxn modelId="{06630BB8-27BB-4BC5-A832-FDF9C5E76DA9}" type="presParOf" srcId="{1EF2B91F-A23F-4292-8CFC-AF873DB6D0E9}" destId="{FD2823FE-59DA-4883-AEB7-E19ACF412649}" srcOrd="5" destOrd="0" presId="urn:microsoft.com/office/officeart/2008/layout/LinedList"/>
    <dgm:cxn modelId="{3C7801D8-2C30-4727-A0B4-36E46EEFEB52}" type="presParOf" srcId="{FD2823FE-59DA-4883-AEB7-E19ACF412649}" destId="{53715850-3EC3-45AC-80E8-9A3A133C6F32}" srcOrd="0" destOrd="0" presId="urn:microsoft.com/office/officeart/2008/layout/LinedList"/>
    <dgm:cxn modelId="{8B7D5ABC-3866-4F60-8464-3BD49E0A849B}" type="presParOf" srcId="{FD2823FE-59DA-4883-AEB7-E19ACF412649}" destId="{BCA91661-6794-47D3-91AA-08A552FA55EB}" srcOrd="1" destOrd="0" presId="urn:microsoft.com/office/officeart/2008/layout/LinedList"/>
    <dgm:cxn modelId="{E46573D4-9799-4F4A-B55E-670DBB700898}" type="presParOf" srcId="{1EF2B91F-A23F-4292-8CFC-AF873DB6D0E9}" destId="{25DE65AA-71AA-4C58-AB08-6E64B8E0DF00}" srcOrd="6" destOrd="0" presId="urn:microsoft.com/office/officeart/2008/layout/LinedList"/>
    <dgm:cxn modelId="{D41C161A-60B3-4A21-8634-064D4CD7ADA5}" type="presParOf" srcId="{1EF2B91F-A23F-4292-8CFC-AF873DB6D0E9}" destId="{F876544C-9200-4D08-A064-EC0C14E5A8A2}" srcOrd="7" destOrd="0" presId="urn:microsoft.com/office/officeart/2008/layout/LinedList"/>
    <dgm:cxn modelId="{5B1CE36F-670A-469C-B6EC-D50DBADBFC54}" type="presParOf" srcId="{F876544C-9200-4D08-A064-EC0C14E5A8A2}" destId="{B80E7F22-8D1E-44A7-82B4-03FAA4A1E4B0}" srcOrd="0" destOrd="0" presId="urn:microsoft.com/office/officeart/2008/layout/LinedList"/>
    <dgm:cxn modelId="{C3F69898-1756-4A18-A9AA-4BA2725A219B}" type="presParOf" srcId="{F876544C-9200-4D08-A064-EC0C14E5A8A2}" destId="{FE43784D-A16F-40CD-BE5B-64B21BEBEF75}" srcOrd="1" destOrd="0" presId="urn:microsoft.com/office/officeart/2008/layout/LinedList"/>
    <dgm:cxn modelId="{F3DA75EF-DF38-4EC6-887C-964E4823A1D3}" type="presParOf" srcId="{1EF2B91F-A23F-4292-8CFC-AF873DB6D0E9}" destId="{33CD1CC2-6BC9-42C1-8733-8F8D75569353}" srcOrd="8" destOrd="0" presId="urn:microsoft.com/office/officeart/2008/layout/LinedList"/>
    <dgm:cxn modelId="{3C70DD8B-5D12-4DD7-BEB7-E07D94850920}" type="presParOf" srcId="{1EF2B91F-A23F-4292-8CFC-AF873DB6D0E9}" destId="{DB061997-70C2-4568-89AF-CE2C4F6CBA11}" srcOrd="9" destOrd="0" presId="urn:microsoft.com/office/officeart/2008/layout/LinedList"/>
    <dgm:cxn modelId="{ADE67401-456D-4C2E-A8D3-10DDC42FAA64}" type="presParOf" srcId="{DB061997-70C2-4568-89AF-CE2C4F6CBA11}" destId="{D2824654-1AA5-4096-9CC9-CB0A341E57EA}" srcOrd="0" destOrd="0" presId="urn:microsoft.com/office/officeart/2008/layout/LinedList"/>
    <dgm:cxn modelId="{DCB5E105-BC2D-4F95-8E04-CBB6E2A07359}" type="presParOf" srcId="{DB061997-70C2-4568-89AF-CE2C4F6CBA11}" destId="{6D7B95F5-F8B6-4EC3-AAFA-D808A304F89D}" srcOrd="1" destOrd="0" presId="urn:microsoft.com/office/officeart/2008/layout/LinedList"/>
    <dgm:cxn modelId="{038198BE-5C79-42E0-9944-7D57403B302F}" type="presParOf" srcId="{1EF2B91F-A23F-4292-8CFC-AF873DB6D0E9}" destId="{F0172BC3-A1DF-4651-BEFA-3FB3D4C884F6}" srcOrd="10" destOrd="0" presId="urn:microsoft.com/office/officeart/2008/layout/LinedList"/>
    <dgm:cxn modelId="{3424B65E-E575-47C2-850D-C13B7DE0A251}" type="presParOf" srcId="{1EF2B91F-A23F-4292-8CFC-AF873DB6D0E9}" destId="{4D3B923A-B0D5-4EE7-B9D2-6F54600387FF}" srcOrd="11" destOrd="0" presId="urn:microsoft.com/office/officeart/2008/layout/LinedList"/>
    <dgm:cxn modelId="{3F33158B-12F4-4576-B8CC-43718B970023}" type="presParOf" srcId="{4D3B923A-B0D5-4EE7-B9D2-6F54600387FF}" destId="{A4172CE0-4B8B-48E6-885E-96D060BF600A}" srcOrd="0" destOrd="0" presId="urn:microsoft.com/office/officeart/2008/layout/LinedList"/>
    <dgm:cxn modelId="{86CF63BC-E471-4EE7-BF71-4B29DBB37DF4}" type="presParOf" srcId="{4D3B923A-B0D5-4EE7-B9D2-6F54600387FF}" destId="{8C029D33-2BC2-442D-8A7C-B58772DEE4CC}" srcOrd="1" destOrd="0" presId="urn:microsoft.com/office/officeart/2008/layout/LinedList"/>
    <dgm:cxn modelId="{758F4DD5-E636-4832-AC28-E71A1051C2D2}" type="presParOf" srcId="{1EF2B91F-A23F-4292-8CFC-AF873DB6D0E9}" destId="{115DF118-5858-4EB5-994D-1657BD3763DF}" srcOrd="12" destOrd="0" presId="urn:microsoft.com/office/officeart/2008/layout/LinedList"/>
    <dgm:cxn modelId="{C3AB957B-A0EA-4CD8-B159-A3AE6A247D55}" type="presParOf" srcId="{1EF2B91F-A23F-4292-8CFC-AF873DB6D0E9}" destId="{8F5C91A3-C0A5-4F04-9F27-308E5927AC9F}" srcOrd="13" destOrd="0" presId="urn:microsoft.com/office/officeart/2008/layout/LinedList"/>
    <dgm:cxn modelId="{09878368-E149-42F8-968D-A5A307311167}" type="presParOf" srcId="{8F5C91A3-C0A5-4F04-9F27-308E5927AC9F}" destId="{72D4ABDE-49E3-44EF-A723-72D9DE0FB186}" srcOrd="0" destOrd="0" presId="urn:microsoft.com/office/officeart/2008/layout/LinedList"/>
    <dgm:cxn modelId="{C71D32BC-785E-4D85-8559-E5C721FCE527}" type="presParOf" srcId="{8F5C91A3-C0A5-4F04-9F27-308E5927AC9F}" destId="{F24788B2-BCA1-45F7-8AA5-A2C403A764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AA32EF-95BA-4690-8038-AA2CB50C793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39C036-9326-4DCF-907D-AE5BCA0F9D9A}">
      <dgm:prSet/>
      <dgm:spPr/>
      <dgm:t>
        <a:bodyPr/>
        <a:lstStyle/>
        <a:p>
          <a:r>
            <a:rPr lang="en-US"/>
            <a:t>Gave me the competence (placements, mentors, tutors)</a:t>
          </a:r>
        </a:p>
      </dgm:t>
    </dgm:pt>
    <dgm:pt modelId="{DBE9BC3C-0802-4046-BC83-8C2B095A7FAB}" type="parTrans" cxnId="{0CBB534D-06D7-4B83-A48A-252F62AE2D23}">
      <dgm:prSet/>
      <dgm:spPr/>
      <dgm:t>
        <a:bodyPr/>
        <a:lstStyle/>
        <a:p>
          <a:endParaRPr lang="en-US"/>
        </a:p>
      </dgm:t>
    </dgm:pt>
    <dgm:pt modelId="{E98619CD-5D8C-4A7D-84A6-5EE46D201BF3}" type="sibTrans" cxnId="{0CBB534D-06D7-4B83-A48A-252F62AE2D23}">
      <dgm:prSet/>
      <dgm:spPr/>
      <dgm:t>
        <a:bodyPr/>
        <a:lstStyle/>
        <a:p>
          <a:endParaRPr lang="en-US"/>
        </a:p>
      </dgm:t>
    </dgm:pt>
    <dgm:pt modelId="{A3E57AAB-2B27-442B-9291-5D659103E613}">
      <dgm:prSet/>
      <dgm:spPr/>
      <dgm:t>
        <a:bodyPr/>
        <a:lstStyle/>
        <a:p>
          <a:r>
            <a:rPr lang="en-US" dirty="0"/>
            <a:t>Critically reflect on situations, improve practice</a:t>
          </a:r>
        </a:p>
      </dgm:t>
    </dgm:pt>
    <dgm:pt modelId="{455627B1-1B03-4A84-A5E1-4FF0D788A0C3}" type="parTrans" cxnId="{EDC6B71A-8DFB-4B7F-A96B-0A2944CB7154}">
      <dgm:prSet/>
      <dgm:spPr/>
      <dgm:t>
        <a:bodyPr/>
        <a:lstStyle/>
        <a:p>
          <a:endParaRPr lang="en-US"/>
        </a:p>
      </dgm:t>
    </dgm:pt>
    <dgm:pt modelId="{89C419DB-F41B-45D7-B812-CCD3B5DD385E}" type="sibTrans" cxnId="{EDC6B71A-8DFB-4B7F-A96B-0A2944CB7154}">
      <dgm:prSet/>
      <dgm:spPr/>
      <dgm:t>
        <a:bodyPr/>
        <a:lstStyle/>
        <a:p>
          <a:endParaRPr lang="en-US"/>
        </a:p>
      </dgm:t>
    </dgm:pt>
    <dgm:pt modelId="{1F538BEE-B03C-4BFC-BF8A-064F82F98D15}">
      <dgm:prSet/>
      <dgm:spPr/>
      <dgm:t>
        <a:bodyPr/>
        <a:lstStyle/>
        <a:p>
          <a:r>
            <a:rPr lang="en-US" dirty="0"/>
            <a:t>Assertiveness</a:t>
          </a:r>
        </a:p>
      </dgm:t>
    </dgm:pt>
    <dgm:pt modelId="{963D8186-17CD-4ACF-B367-0A2A277BE564}" type="parTrans" cxnId="{5526A5B4-2BD4-4AD3-A354-A107EF0F44E2}">
      <dgm:prSet/>
      <dgm:spPr/>
      <dgm:t>
        <a:bodyPr/>
        <a:lstStyle/>
        <a:p>
          <a:endParaRPr lang="en-US"/>
        </a:p>
      </dgm:t>
    </dgm:pt>
    <dgm:pt modelId="{3BCCB202-A877-48DA-8CE8-5459CB740EB9}" type="sibTrans" cxnId="{5526A5B4-2BD4-4AD3-A354-A107EF0F44E2}">
      <dgm:prSet/>
      <dgm:spPr/>
      <dgm:t>
        <a:bodyPr/>
        <a:lstStyle/>
        <a:p>
          <a:endParaRPr lang="en-US"/>
        </a:p>
      </dgm:t>
    </dgm:pt>
    <dgm:pt modelId="{DA3A6770-7B98-450C-80C7-88DF459129D5}">
      <dgm:prSet/>
      <dgm:spPr/>
      <dgm:t>
        <a:bodyPr/>
        <a:lstStyle/>
        <a:p>
          <a:r>
            <a:rPr lang="en-US"/>
            <a:t>The encouragement to develop my own knowledge </a:t>
          </a:r>
        </a:p>
      </dgm:t>
    </dgm:pt>
    <dgm:pt modelId="{6110DEC4-8565-46D3-9D08-384C98F10A98}" type="parTrans" cxnId="{4C26AA48-BE34-4FAC-8F44-C42B8F8FF76F}">
      <dgm:prSet/>
      <dgm:spPr/>
      <dgm:t>
        <a:bodyPr/>
        <a:lstStyle/>
        <a:p>
          <a:endParaRPr lang="en-US"/>
        </a:p>
      </dgm:t>
    </dgm:pt>
    <dgm:pt modelId="{C6B3D9C8-FF8D-457B-A9E7-751532B7F4C9}" type="sibTrans" cxnId="{4C26AA48-BE34-4FAC-8F44-C42B8F8FF76F}">
      <dgm:prSet/>
      <dgm:spPr/>
      <dgm:t>
        <a:bodyPr/>
        <a:lstStyle/>
        <a:p>
          <a:endParaRPr lang="en-US"/>
        </a:p>
      </dgm:t>
    </dgm:pt>
    <dgm:pt modelId="{5690172A-3B11-489D-AE87-028DD62F364A}">
      <dgm:prSet/>
      <dgm:spPr/>
      <dgm:t>
        <a:bodyPr/>
        <a:lstStyle/>
        <a:p>
          <a:r>
            <a:rPr lang="en-US" dirty="0"/>
            <a:t>The confidence to get involved with </a:t>
          </a:r>
          <a:r>
            <a:rPr lang="en-US" dirty="0" err="1"/>
            <a:t>Bitesized</a:t>
          </a:r>
          <a:r>
            <a:rPr lang="en-US" dirty="0"/>
            <a:t> Teaching</a:t>
          </a:r>
        </a:p>
      </dgm:t>
    </dgm:pt>
    <dgm:pt modelId="{A10B577B-92D6-421D-AFDA-74056CFD358B}" type="parTrans" cxnId="{4F516F81-0321-4069-B196-87D43AA77275}">
      <dgm:prSet/>
      <dgm:spPr/>
      <dgm:t>
        <a:bodyPr/>
        <a:lstStyle/>
        <a:p>
          <a:endParaRPr lang="en-US"/>
        </a:p>
      </dgm:t>
    </dgm:pt>
    <dgm:pt modelId="{6C95B4B6-C97F-49F2-BEA8-65CC867CABD9}" type="sibTrans" cxnId="{4F516F81-0321-4069-B196-87D43AA77275}">
      <dgm:prSet/>
      <dgm:spPr/>
      <dgm:t>
        <a:bodyPr/>
        <a:lstStyle/>
        <a:p>
          <a:endParaRPr lang="en-US"/>
        </a:p>
      </dgm:t>
    </dgm:pt>
    <dgm:pt modelId="{B19E8741-1765-45AE-8AD4-4EB868038D0C}" type="pres">
      <dgm:prSet presAssocID="{99AA32EF-95BA-4690-8038-AA2CB50C79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A87A90-B550-45CD-82A8-12003ACB6B4C}" type="pres">
      <dgm:prSet presAssocID="{7D39C036-9326-4DCF-907D-AE5BCA0F9D9A}" presName="thickLine" presStyleLbl="alignNode1" presStyleIdx="0" presStyleCnt="5"/>
      <dgm:spPr/>
    </dgm:pt>
    <dgm:pt modelId="{D8232ED6-A96C-464A-9407-767506119865}" type="pres">
      <dgm:prSet presAssocID="{7D39C036-9326-4DCF-907D-AE5BCA0F9D9A}" presName="horz1" presStyleCnt="0"/>
      <dgm:spPr/>
    </dgm:pt>
    <dgm:pt modelId="{D437EB4C-3C56-4AC4-81CC-652DA5ECEA3B}" type="pres">
      <dgm:prSet presAssocID="{7D39C036-9326-4DCF-907D-AE5BCA0F9D9A}" presName="tx1" presStyleLbl="revTx" presStyleIdx="0" presStyleCnt="5"/>
      <dgm:spPr/>
      <dgm:t>
        <a:bodyPr/>
        <a:lstStyle/>
        <a:p>
          <a:endParaRPr lang="en-US"/>
        </a:p>
      </dgm:t>
    </dgm:pt>
    <dgm:pt modelId="{9EE27DDA-EF67-4A1D-BCEB-DD68EB419D32}" type="pres">
      <dgm:prSet presAssocID="{7D39C036-9326-4DCF-907D-AE5BCA0F9D9A}" presName="vert1" presStyleCnt="0"/>
      <dgm:spPr/>
    </dgm:pt>
    <dgm:pt modelId="{FB4994B7-E18A-4AC3-9DAA-0113BBDBE61D}" type="pres">
      <dgm:prSet presAssocID="{A3E57AAB-2B27-442B-9291-5D659103E613}" presName="thickLine" presStyleLbl="alignNode1" presStyleIdx="1" presStyleCnt="5"/>
      <dgm:spPr/>
    </dgm:pt>
    <dgm:pt modelId="{D0A7CC99-2222-4140-8DB5-C77D6A2F14DD}" type="pres">
      <dgm:prSet presAssocID="{A3E57AAB-2B27-442B-9291-5D659103E613}" presName="horz1" presStyleCnt="0"/>
      <dgm:spPr/>
    </dgm:pt>
    <dgm:pt modelId="{5EDFE4D0-6AFF-42D3-B678-6F06D16ADE76}" type="pres">
      <dgm:prSet presAssocID="{A3E57AAB-2B27-442B-9291-5D659103E613}" presName="tx1" presStyleLbl="revTx" presStyleIdx="1" presStyleCnt="5"/>
      <dgm:spPr/>
      <dgm:t>
        <a:bodyPr/>
        <a:lstStyle/>
        <a:p>
          <a:endParaRPr lang="en-US"/>
        </a:p>
      </dgm:t>
    </dgm:pt>
    <dgm:pt modelId="{38CFEB37-D6D0-4D76-973C-6F7B914346A4}" type="pres">
      <dgm:prSet presAssocID="{A3E57AAB-2B27-442B-9291-5D659103E613}" presName="vert1" presStyleCnt="0"/>
      <dgm:spPr/>
    </dgm:pt>
    <dgm:pt modelId="{E7004FF1-AA94-4BD0-8B21-830E34782FD8}" type="pres">
      <dgm:prSet presAssocID="{1F538BEE-B03C-4BFC-BF8A-064F82F98D15}" presName="thickLine" presStyleLbl="alignNode1" presStyleIdx="2" presStyleCnt="5"/>
      <dgm:spPr/>
    </dgm:pt>
    <dgm:pt modelId="{27B274EE-2BE1-4FAE-8CCC-F242E28F9C8A}" type="pres">
      <dgm:prSet presAssocID="{1F538BEE-B03C-4BFC-BF8A-064F82F98D15}" presName="horz1" presStyleCnt="0"/>
      <dgm:spPr/>
    </dgm:pt>
    <dgm:pt modelId="{E3D1EC05-1AFE-4874-BEF2-D335061683E9}" type="pres">
      <dgm:prSet presAssocID="{1F538BEE-B03C-4BFC-BF8A-064F82F98D15}" presName="tx1" presStyleLbl="revTx" presStyleIdx="2" presStyleCnt="5"/>
      <dgm:spPr/>
      <dgm:t>
        <a:bodyPr/>
        <a:lstStyle/>
        <a:p>
          <a:endParaRPr lang="en-US"/>
        </a:p>
      </dgm:t>
    </dgm:pt>
    <dgm:pt modelId="{F31EAB3D-0131-4ECE-8091-0771C4BB5315}" type="pres">
      <dgm:prSet presAssocID="{1F538BEE-B03C-4BFC-BF8A-064F82F98D15}" presName="vert1" presStyleCnt="0"/>
      <dgm:spPr/>
    </dgm:pt>
    <dgm:pt modelId="{141E6DAB-DFD3-4260-8073-1D32F9E0F649}" type="pres">
      <dgm:prSet presAssocID="{DA3A6770-7B98-450C-80C7-88DF459129D5}" presName="thickLine" presStyleLbl="alignNode1" presStyleIdx="3" presStyleCnt="5"/>
      <dgm:spPr/>
    </dgm:pt>
    <dgm:pt modelId="{530113EC-90CD-44B3-8F6C-90BBC9D7B225}" type="pres">
      <dgm:prSet presAssocID="{DA3A6770-7B98-450C-80C7-88DF459129D5}" presName="horz1" presStyleCnt="0"/>
      <dgm:spPr/>
    </dgm:pt>
    <dgm:pt modelId="{A6BCF0C4-E9B9-408D-AB37-BE20AECBD83D}" type="pres">
      <dgm:prSet presAssocID="{DA3A6770-7B98-450C-80C7-88DF459129D5}" presName="tx1" presStyleLbl="revTx" presStyleIdx="3" presStyleCnt="5"/>
      <dgm:spPr/>
      <dgm:t>
        <a:bodyPr/>
        <a:lstStyle/>
        <a:p>
          <a:endParaRPr lang="en-US"/>
        </a:p>
      </dgm:t>
    </dgm:pt>
    <dgm:pt modelId="{1F31C59A-6B96-4C61-B87F-C638FCA58EFF}" type="pres">
      <dgm:prSet presAssocID="{DA3A6770-7B98-450C-80C7-88DF459129D5}" presName="vert1" presStyleCnt="0"/>
      <dgm:spPr/>
    </dgm:pt>
    <dgm:pt modelId="{8595454A-23B2-4D82-A1B6-EF5FECE35DC8}" type="pres">
      <dgm:prSet presAssocID="{5690172A-3B11-489D-AE87-028DD62F364A}" presName="thickLine" presStyleLbl="alignNode1" presStyleIdx="4" presStyleCnt="5"/>
      <dgm:spPr/>
    </dgm:pt>
    <dgm:pt modelId="{6A2C2A3F-A14B-41B4-AA27-78E04C9998AA}" type="pres">
      <dgm:prSet presAssocID="{5690172A-3B11-489D-AE87-028DD62F364A}" presName="horz1" presStyleCnt="0"/>
      <dgm:spPr/>
    </dgm:pt>
    <dgm:pt modelId="{4A37CA88-4345-4216-B479-ADC91596B8FB}" type="pres">
      <dgm:prSet presAssocID="{5690172A-3B11-489D-AE87-028DD62F364A}" presName="tx1" presStyleLbl="revTx" presStyleIdx="4" presStyleCnt="5"/>
      <dgm:spPr/>
      <dgm:t>
        <a:bodyPr/>
        <a:lstStyle/>
        <a:p>
          <a:endParaRPr lang="en-US"/>
        </a:p>
      </dgm:t>
    </dgm:pt>
    <dgm:pt modelId="{8C19DF65-6E67-4C86-AB94-CCEE521DCF97}" type="pres">
      <dgm:prSet presAssocID="{5690172A-3B11-489D-AE87-028DD62F364A}" presName="vert1" presStyleCnt="0"/>
      <dgm:spPr/>
    </dgm:pt>
  </dgm:ptLst>
  <dgm:cxnLst>
    <dgm:cxn modelId="{0CBB534D-06D7-4B83-A48A-252F62AE2D23}" srcId="{99AA32EF-95BA-4690-8038-AA2CB50C7934}" destId="{7D39C036-9326-4DCF-907D-AE5BCA0F9D9A}" srcOrd="0" destOrd="0" parTransId="{DBE9BC3C-0802-4046-BC83-8C2B095A7FAB}" sibTransId="{E98619CD-5D8C-4A7D-84A6-5EE46D201BF3}"/>
    <dgm:cxn modelId="{4BA6DEC5-88D7-4377-A52A-27E753BB62E3}" type="presOf" srcId="{5690172A-3B11-489D-AE87-028DD62F364A}" destId="{4A37CA88-4345-4216-B479-ADC91596B8FB}" srcOrd="0" destOrd="0" presId="urn:microsoft.com/office/officeart/2008/layout/LinedList"/>
    <dgm:cxn modelId="{089A3A59-5A1B-4850-B0AE-244F0E10698F}" type="presOf" srcId="{1F538BEE-B03C-4BFC-BF8A-064F82F98D15}" destId="{E3D1EC05-1AFE-4874-BEF2-D335061683E9}" srcOrd="0" destOrd="0" presId="urn:microsoft.com/office/officeart/2008/layout/LinedList"/>
    <dgm:cxn modelId="{EDC6B71A-8DFB-4B7F-A96B-0A2944CB7154}" srcId="{99AA32EF-95BA-4690-8038-AA2CB50C7934}" destId="{A3E57AAB-2B27-442B-9291-5D659103E613}" srcOrd="1" destOrd="0" parTransId="{455627B1-1B03-4A84-A5E1-4FF0D788A0C3}" sibTransId="{89C419DB-F41B-45D7-B812-CCD3B5DD385E}"/>
    <dgm:cxn modelId="{4C26AA48-BE34-4FAC-8F44-C42B8F8FF76F}" srcId="{99AA32EF-95BA-4690-8038-AA2CB50C7934}" destId="{DA3A6770-7B98-450C-80C7-88DF459129D5}" srcOrd="3" destOrd="0" parTransId="{6110DEC4-8565-46D3-9D08-384C98F10A98}" sibTransId="{C6B3D9C8-FF8D-457B-A9E7-751532B7F4C9}"/>
    <dgm:cxn modelId="{B284E8E0-8912-4CFE-8770-BEA4D9F93B7A}" type="presOf" srcId="{A3E57AAB-2B27-442B-9291-5D659103E613}" destId="{5EDFE4D0-6AFF-42D3-B678-6F06D16ADE76}" srcOrd="0" destOrd="0" presId="urn:microsoft.com/office/officeart/2008/layout/LinedList"/>
    <dgm:cxn modelId="{5526A5B4-2BD4-4AD3-A354-A107EF0F44E2}" srcId="{99AA32EF-95BA-4690-8038-AA2CB50C7934}" destId="{1F538BEE-B03C-4BFC-BF8A-064F82F98D15}" srcOrd="2" destOrd="0" parTransId="{963D8186-17CD-4ACF-B367-0A2A277BE564}" sibTransId="{3BCCB202-A877-48DA-8CE8-5459CB740EB9}"/>
    <dgm:cxn modelId="{0CB5D671-34B1-4DF5-BE3C-2768F81E759E}" type="presOf" srcId="{DA3A6770-7B98-450C-80C7-88DF459129D5}" destId="{A6BCF0C4-E9B9-408D-AB37-BE20AECBD83D}" srcOrd="0" destOrd="0" presId="urn:microsoft.com/office/officeart/2008/layout/LinedList"/>
    <dgm:cxn modelId="{DC379A56-5DFA-42E1-B28C-32F8CA7FA85D}" type="presOf" srcId="{99AA32EF-95BA-4690-8038-AA2CB50C7934}" destId="{B19E8741-1765-45AE-8AD4-4EB868038D0C}" srcOrd="0" destOrd="0" presId="urn:microsoft.com/office/officeart/2008/layout/LinedList"/>
    <dgm:cxn modelId="{4F516F81-0321-4069-B196-87D43AA77275}" srcId="{99AA32EF-95BA-4690-8038-AA2CB50C7934}" destId="{5690172A-3B11-489D-AE87-028DD62F364A}" srcOrd="4" destOrd="0" parTransId="{A10B577B-92D6-421D-AFDA-74056CFD358B}" sibTransId="{6C95B4B6-C97F-49F2-BEA8-65CC867CABD9}"/>
    <dgm:cxn modelId="{7739DD75-7584-4EFA-B45F-B1C01A9092B1}" type="presOf" srcId="{7D39C036-9326-4DCF-907D-AE5BCA0F9D9A}" destId="{D437EB4C-3C56-4AC4-81CC-652DA5ECEA3B}" srcOrd="0" destOrd="0" presId="urn:microsoft.com/office/officeart/2008/layout/LinedList"/>
    <dgm:cxn modelId="{82DD583B-9065-4935-BD41-15A92A860EBF}" type="presParOf" srcId="{B19E8741-1765-45AE-8AD4-4EB868038D0C}" destId="{9AA87A90-B550-45CD-82A8-12003ACB6B4C}" srcOrd="0" destOrd="0" presId="urn:microsoft.com/office/officeart/2008/layout/LinedList"/>
    <dgm:cxn modelId="{0B7BF307-5ED6-48F6-B7CB-12D54F894CE7}" type="presParOf" srcId="{B19E8741-1765-45AE-8AD4-4EB868038D0C}" destId="{D8232ED6-A96C-464A-9407-767506119865}" srcOrd="1" destOrd="0" presId="urn:microsoft.com/office/officeart/2008/layout/LinedList"/>
    <dgm:cxn modelId="{BFED2720-5748-469C-8B9E-8DC3D1A09703}" type="presParOf" srcId="{D8232ED6-A96C-464A-9407-767506119865}" destId="{D437EB4C-3C56-4AC4-81CC-652DA5ECEA3B}" srcOrd="0" destOrd="0" presId="urn:microsoft.com/office/officeart/2008/layout/LinedList"/>
    <dgm:cxn modelId="{2F5DF70E-114E-4A57-8947-FEE96B0975B9}" type="presParOf" srcId="{D8232ED6-A96C-464A-9407-767506119865}" destId="{9EE27DDA-EF67-4A1D-BCEB-DD68EB419D32}" srcOrd="1" destOrd="0" presId="urn:microsoft.com/office/officeart/2008/layout/LinedList"/>
    <dgm:cxn modelId="{A7EB229E-7A58-4E97-9B17-E472E2D866E7}" type="presParOf" srcId="{B19E8741-1765-45AE-8AD4-4EB868038D0C}" destId="{FB4994B7-E18A-4AC3-9DAA-0113BBDBE61D}" srcOrd="2" destOrd="0" presId="urn:microsoft.com/office/officeart/2008/layout/LinedList"/>
    <dgm:cxn modelId="{45F119F0-4C46-4A49-BC76-DE456403269A}" type="presParOf" srcId="{B19E8741-1765-45AE-8AD4-4EB868038D0C}" destId="{D0A7CC99-2222-4140-8DB5-C77D6A2F14DD}" srcOrd="3" destOrd="0" presId="urn:microsoft.com/office/officeart/2008/layout/LinedList"/>
    <dgm:cxn modelId="{A5E335AA-B2A3-49ED-91F7-0FEE2D3AAD16}" type="presParOf" srcId="{D0A7CC99-2222-4140-8DB5-C77D6A2F14DD}" destId="{5EDFE4D0-6AFF-42D3-B678-6F06D16ADE76}" srcOrd="0" destOrd="0" presId="urn:microsoft.com/office/officeart/2008/layout/LinedList"/>
    <dgm:cxn modelId="{45CC1294-7132-4213-8BA4-0BDDAF5E82B7}" type="presParOf" srcId="{D0A7CC99-2222-4140-8DB5-C77D6A2F14DD}" destId="{38CFEB37-D6D0-4D76-973C-6F7B914346A4}" srcOrd="1" destOrd="0" presId="urn:microsoft.com/office/officeart/2008/layout/LinedList"/>
    <dgm:cxn modelId="{C038EFC1-9C6C-4BEE-8C7C-6EC6FA3A216D}" type="presParOf" srcId="{B19E8741-1765-45AE-8AD4-4EB868038D0C}" destId="{E7004FF1-AA94-4BD0-8B21-830E34782FD8}" srcOrd="4" destOrd="0" presId="urn:microsoft.com/office/officeart/2008/layout/LinedList"/>
    <dgm:cxn modelId="{2A450990-BAEF-4140-8F93-F3D79422CDAE}" type="presParOf" srcId="{B19E8741-1765-45AE-8AD4-4EB868038D0C}" destId="{27B274EE-2BE1-4FAE-8CCC-F242E28F9C8A}" srcOrd="5" destOrd="0" presId="urn:microsoft.com/office/officeart/2008/layout/LinedList"/>
    <dgm:cxn modelId="{E52D29EA-7183-465F-BE8A-F6547C3AF61E}" type="presParOf" srcId="{27B274EE-2BE1-4FAE-8CCC-F242E28F9C8A}" destId="{E3D1EC05-1AFE-4874-BEF2-D335061683E9}" srcOrd="0" destOrd="0" presId="urn:microsoft.com/office/officeart/2008/layout/LinedList"/>
    <dgm:cxn modelId="{CF108067-4E4A-4ADA-9047-20838FD6AE2B}" type="presParOf" srcId="{27B274EE-2BE1-4FAE-8CCC-F242E28F9C8A}" destId="{F31EAB3D-0131-4ECE-8091-0771C4BB5315}" srcOrd="1" destOrd="0" presId="urn:microsoft.com/office/officeart/2008/layout/LinedList"/>
    <dgm:cxn modelId="{B8BCA92E-9F09-4356-B45D-6A3EE5F3D114}" type="presParOf" srcId="{B19E8741-1765-45AE-8AD4-4EB868038D0C}" destId="{141E6DAB-DFD3-4260-8073-1D32F9E0F649}" srcOrd="6" destOrd="0" presId="urn:microsoft.com/office/officeart/2008/layout/LinedList"/>
    <dgm:cxn modelId="{2AE61556-C86B-415B-93B9-8105431D96B4}" type="presParOf" srcId="{B19E8741-1765-45AE-8AD4-4EB868038D0C}" destId="{530113EC-90CD-44B3-8F6C-90BBC9D7B225}" srcOrd="7" destOrd="0" presId="urn:microsoft.com/office/officeart/2008/layout/LinedList"/>
    <dgm:cxn modelId="{90E1CAA9-626E-4FB5-AF86-95F9B4092792}" type="presParOf" srcId="{530113EC-90CD-44B3-8F6C-90BBC9D7B225}" destId="{A6BCF0C4-E9B9-408D-AB37-BE20AECBD83D}" srcOrd="0" destOrd="0" presId="urn:microsoft.com/office/officeart/2008/layout/LinedList"/>
    <dgm:cxn modelId="{70D6C3E6-7476-48FC-A21C-DFE4A1FE21AC}" type="presParOf" srcId="{530113EC-90CD-44B3-8F6C-90BBC9D7B225}" destId="{1F31C59A-6B96-4C61-B87F-C638FCA58EFF}" srcOrd="1" destOrd="0" presId="urn:microsoft.com/office/officeart/2008/layout/LinedList"/>
    <dgm:cxn modelId="{344FEDB5-A0DC-4F6D-8468-B60BD670701E}" type="presParOf" srcId="{B19E8741-1765-45AE-8AD4-4EB868038D0C}" destId="{8595454A-23B2-4D82-A1B6-EF5FECE35DC8}" srcOrd="8" destOrd="0" presId="urn:microsoft.com/office/officeart/2008/layout/LinedList"/>
    <dgm:cxn modelId="{670A83CE-5A9F-43B7-91ED-82ADE1DFA096}" type="presParOf" srcId="{B19E8741-1765-45AE-8AD4-4EB868038D0C}" destId="{6A2C2A3F-A14B-41B4-AA27-78E04C9998AA}" srcOrd="9" destOrd="0" presId="urn:microsoft.com/office/officeart/2008/layout/LinedList"/>
    <dgm:cxn modelId="{9C2DD193-EF15-4036-91D2-1B3C5E575497}" type="presParOf" srcId="{6A2C2A3F-A14B-41B4-AA27-78E04C9998AA}" destId="{4A37CA88-4345-4216-B479-ADC91596B8FB}" srcOrd="0" destOrd="0" presId="urn:microsoft.com/office/officeart/2008/layout/LinedList"/>
    <dgm:cxn modelId="{D1B718EC-BE6F-456E-9020-68B353547174}" type="presParOf" srcId="{6A2C2A3F-A14B-41B4-AA27-78E04C9998AA}" destId="{8C19DF65-6E67-4C86-AB94-CCEE521DCF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AAD23E-C795-44A4-878C-D77165571DB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A2F3D8-EC3A-4B28-81F0-280604104243}">
      <dgm:prSet/>
      <dgm:spPr/>
      <dgm:t>
        <a:bodyPr/>
        <a:lstStyle/>
        <a:p>
          <a:r>
            <a:rPr lang="en-US"/>
            <a:t>Opportunities are there</a:t>
          </a:r>
        </a:p>
      </dgm:t>
    </dgm:pt>
    <dgm:pt modelId="{8E6F89C2-215E-4960-BBA8-6FE7FD691793}" type="parTrans" cxnId="{5A4AF573-BF12-465C-BFA1-506C9CC6E55B}">
      <dgm:prSet/>
      <dgm:spPr/>
      <dgm:t>
        <a:bodyPr/>
        <a:lstStyle/>
        <a:p>
          <a:endParaRPr lang="en-US"/>
        </a:p>
      </dgm:t>
    </dgm:pt>
    <dgm:pt modelId="{AFBC2AE2-6446-43B9-9531-4C401C4C3777}" type="sibTrans" cxnId="{5A4AF573-BF12-465C-BFA1-506C9CC6E55B}">
      <dgm:prSet/>
      <dgm:spPr/>
      <dgm:t>
        <a:bodyPr/>
        <a:lstStyle/>
        <a:p>
          <a:endParaRPr lang="en-US"/>
        </a:p>
      </dgm:t>
    </dgm:pt>
    <dgm:pt modelId="{FAD15AC9-FDDD-4A08-A60D-6E00122D76E8}">
      <dgm:prSet/>
      <dgm:spPr/>
      <dgm:t>
        <a:bodyPr/>
        <a:lstStyle/>
        <a:p>
          <a:r>
            <a:rPr lang="en-US"/>
            <a:t>Constructive feedback</a:t>
          </a:r>
        </a:p>
      </dgm:t>
    </dgm:pt>
    <dgm:pt modelId="{A9D16C0C-975C-4F52-B044-023409DED938}" type="parTrans" cxnId="{013B27D8-6F87-44B8-9E81-CC69B9BED154}">
      <dgm:prSet/>
      <dgm:spPr/>
      <dgm:t>
        <a:bodyPr/>
        <a:lstStyle/>
        <a:p>
          <a:endParaRPr lang="en-US"/>
        </a:p>
      </dgm:t>
    </dgm:pt>
    <dgm:pt modelId="{C04802AD-51BC-4077-9B77-28D5FE67C71F}" type="sibTrans" cxnId="{013B27D8-6F87-44B8-9E81-CC69B9BED154}">
      <dgm:prSet/>
      <dgm:spPr/>
      <dgm:t>
        <a:bodyPr/>
        <a:lstStyle/>
        <a:p>
          <a:endParaRPr lang="en-US"/>
        </a:p>
      </dgm:t>
    </dgm:pt>
    <dgm:pt modelId="{1FF4D2DB-7F74-4A28-893B-7DB0CF070811}">
      <dgm:prSet/>
      <dgm:spPr/>
      <dgm:t>
        <a:bodyPr/>
        <a:lstStyle/>
        <a:p>
          <a:r>
            <a:rPr lang="en-US"/>
            <a:t>Extra work to do (Assignments, placements, job)</a:t>
          </a:r>
        </a:p>
      </dgm:t>
    </dgm:pt>
    <dgm:pt modelId="{51532061-841F-435E-954F-A98B113B6192}" type="parTrans" cxnId="{78AE99FE-4481-438E-B28E-634851D8DB81}">
      <dgm:prSet/>
      <dgm:spPr/>
      <dgm:t>
        <a:bodyPr/>
        <a:lstStyle/>
        <a:p>
          <a:endParaRPr lang="en-US"/>
        </a:p>
      </dgm:t>
    </dgm:pt>
    <dgm:pt modelId="{01CAB727-7D0B-4991-9C0F-11B70AFD0C02}" type="sibTrans" cxnId="{78AE99FE-4481-438E-B28E-634851D8DB81}">
      <dgm:prSet/>
      <dgm:spPr/>
      <dgm:t>
        <a:bodyPr/>
        <a:lstStyle/>
        <a:p>
          <a:endParaRPr lang="en-US"/>
        </a:p>
      </dgm:t>
    </dgm:pt>
    <dgm:pt modelId="{C94ECBA6-266D-452E-A2BF-422AD90E0ABE}">
      <dgm:prSet/>
      <dgm:spPr/>
      <dgm:t>
        <a:bodyPr/>
        <a:lstStyle/>
        <a:p>
          <a:r>
            <a:rPr lang="en-US" dirty="0"/>
            <a:t>Final module of the GEN course ‘Innovation in Practice’</a:t>
          </a:r>
        </a:p>
      </dgm:t>
    </dgm:pt>
    <dgm:pt modelId="{3F659487-2FCC-4961-AA05-3CF728EA12A1}" type="parTrans" cxnId="{301C2C84-F4D9-4EFF-A8DA-0535CE1ACA47}">
      <dgm:prSet/>
      <dgm:spPr/>
      <dgm:t>
        <a:bodyPr/>
        <a:lstStyle/>
        <a:p>
          <a:endParaRPr lang="en-US"/>
        </a:p>
      </dgm:t>
    </dgm:pt>
    <dgm:pt modelId="{2181ADA2-3B5B-4E85-AF51-5B419461579D}" type="sibTrans" cxnId="{301C2C84-F4D9-4EFF-A8DA-0535CE1ACA47}">
      <dgm:prSet/>
      <dgm:spPr/>
      <dgm:t>
        <a:bodyPr/>
        <a:lstStyle/>
        <a:p>
          <a:endParaRPr lang="en-US"/>
        </a:p>
      </dgm:t>
    </dgm:pt>
    <dgm:pt modelId="{6FB8A9E7-0384-4AA4-8270-7A3FD08E5B0A}">
      <dgm:prSet/>
      <dgm:spPr/>
      <dgm:t>
        <a:bodyPr/>
        <a:lstStyle/>
        <a:p>
          <a:r>
            <a:rPr lang="en-US" dirty="0"/>
            <a:t>‘Good experience’, not just for the CV!</a:t>
          </a:r>
        </a:p>
      </dgm:t>
    </dgm:pt>
    <dgm:pt modelId="{69231DC5-E393-4BAF-8FC5-339F972DA780}" type="parTrans" cxnId="{FD4116EC-864E-4861-969A-01A5AF8EEA59}">
      <dgm:prSet/>
      <dgm:spPr/>
      <dgm:t>
        <a:bodyPr/>
        <a:lstStyle/>
        <a:p>
          <a:endParaRPr lang="en-US"/>
        </a:p>
      </dgm:t>
    </dgm:pt>
    <dgm:pt modelId="{403C3B9C-7821-4F5E-8136-7E67A8B6A5F9}" type="sibTrans" cxnId="{FD4116EC-864E-4861-969A-01A5AF8EEA59}">
      <dgm:prSet/>
      <dgm:spPr/>
      <dgm:t>
        <a:bodyPr/>
        <a:lstStyle/>
        <a:p>
          <a:endParaRPr lang="en-US"/>
        </a:p>
      </dgm:t>
    </dgm:pt>
    <dgm:pt modelId="{EB2827F8-953E-4D42-BF03-2E7BF19D0B38}">
      <dgm:prSet/>
      <dgm:spPr/>
      <dgm:t>
        <a:bodyPr/>
        <a:lstStyle/>
        <a:p>
          <a:r>
            <a:rPr lang="en-US" dirty="0"/>
            <a:t>Future aspirations for education</a:t>
          </a:r>
        </a:p>
      </dgm:t>
    </dgm:pt>
    <dgm:pt modelId="{88E23390-D68F-4267-9F9F-1113C2552926}" type="parTrans" cxnId="{679F0E41-FA1E-4BC7-B516-C06EC2E1AD70}">
      <dgm:prSet/>
      <dgm:spPr/>
      <dgm:t>
        <a:bodyPr/>
        <a:lstStyle/>
        <a:p>
          <a:endParaRPr lang="en-US"/>
        </a:p>
      </dgm:t>
    </dgm:pt>
    <dgm:pt modelId="{A2703385-262B-4FDF-9E3D-AAB20E1BDF16}" type="sibTrans" cxnId="{679F0E41-FA1E-4BC7-B516-C06EC2E1AD70}">
      <dgm:prSet/>
      <dgm:spPr/>
      <dgm:t>
        <a:bodyPr/>
        <a:lstStyle/>
        <a:p>
          <a:endParaRPr lang="en-US"/>
        </a:p>
      </dgm:t>
    </dgm:pt>
    <dgm:pt modelId="{36D6A1A6-8A96-43F2-B7A5-123A68401EBC}" type="pres">
      <dgm:prSet presAssocID="{7CAAD23E-C795-44A4-878C-D77165571D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837B1E-0F65-4803-ACB0-044B96467637}" type="pres">
      <dgm:prSet presAssocID="{63A2F3D8-EC3A-4B28-81F0-280604104243}" presName="thickLine" presStyleLbl="alignNode1" presStyleIdx="0" presStyleCnt="6"/>
      <dgm:spPr/>
    </dgm:pt>
    <dgm:pt modelId="{69A46249-1730-4E44-82AC-967F7C9B77AF}" type="pres">
      <dgm:prSet presAssocID="{63A2F3D8-EC3A-4B28-81F0-280604104243}" presName="horz1" presStyleCnt="0"/>
      <dgm:spPr/>
    </dgm:pt>
    <dgm:pt modelId="{A135FBEA-33C3-4D13-AA33-4C0E3EFD25E4}" type="pres">
      <dgm:prSet presAssocID="{63A2F3D8-EC3A-4B28-81F0-280604104243}" presName="tx1" presStyleLbl="revTx" presStyleIdx="0" presStyleCnt="6"/>
      <dgm:spPr/>
      <dgm:t>
        <a:bodyPr/>
        <a:lstStyle/>
        <a:p>
          <a:endParaRPr lang="en-US"/>
        </a:p>
      </dgm:t>
    </dgm:pt>
    <dgm:pt modelId="{E99AC288-1685-4551-B040-0C983182986E}" type="pres">
      <dgm:prSet presAssocID="{63A2F3D8-EC3A-4B28-81F0-280604104243}" presName="vert1" presStyleCnt="0"/>
      <dgm:spPr/>
    </dgm:pt>
    <dgm:pt modelId="{3F5DB376-6B74-4529-85C9-4D9A681EAAD2}" type="pres">
      <dgm:prSet presAssocID="{FAD15AC9-FDDD-4A08-A60D-6E00122D76E8}" presName="thickLine" presStyleLbl="alignNode1" presStyleIdx="1" presStyleCnt="6"/>
      <dgm:spPr/>
    </dgm:pt>
    <dgm:pt modelId="{1C02C1B3-C448-49A9-A6B7-D04B9565606D}" type="pres">
      <dgm:prSet presAssocID="{FAD15AC9-FDDD-4A08-A60D-6E00122D76E8}" presName="horz1" presStyleCnt="0"/>
      <dgm:spPr/>
    </dgm:pt>
    <dgm:pt modelId="{80408DD6-8736-47AF-ADAC-15CEB635E464}" type="pres">
      <dgm:prSet presAssocID="{FAD15AC9-FDDD-4A08-A60D-6E00122D76E8}" presName="tx1" presStyleLbl="revTx" presStyleIdx="1" presStyleCnt="6"/>
      <dgm:spPr/>
      <dgm:t>
        <a:bodyPr/>
        <a:lstStyle/>
        <a:p>
          <a:endParaRPr lang="en-US"/>
        </a:p>
      </dgm:t>
    </dgm:pt>
    <dgm:pt modelId="{88494ABB-504A-400C-AFE2-7C80F7098245}" type="pres">
      <dgm:prSet presAssocID="{FAD15AC9-FDDD-4A08-A60D-6E00122D76E8}" presName="vert1" presStyleCnt="0"/>
      <dgm:spPr/>
    </dgm:pt>
    <dgm:pt modelId="{5DCE6057-97DB-45E5-8832-92D5DC6FAC49}" type="pres">
      <dgm:prSet presAssocID="{1FF4D2DB-7F74-4A28-893B-7DB0CF070811}" presName="thickLine" presStyleLbl="alignNode1" presStyleIdx="2" presStyleCnt="6"/>
      <dgm:spPr/>
    </dgm:pt>
    <dgm:pt modelId="{B816E541-1DCB-44DD-88DE-8DF9EDBCEF93}" type="pres">
      <dgm:prSet presAssocID="{1FF4D2DB-7F74-4A28-893B-7DB0CF070811}" presName="horz1" presStyleCnt="0"/>
      <dgm:spPr/>
    </dgm:pt>
    <dgm:pt modelId="{6CBF1505-5825-45D0-A439-23B4C1A896C3}" type="pres">
      <dgm:prSet presAssocID="{1FF4D2DB-7F74-4A28-893B-7DB0CF070811}" presName="tx1" presStyleLbl="revTx" presStyleIdx="2" presStyleCnt="6"/>
      <dgm:spPr/>
      <dgm:t>
        <a:bodyPr/>
        <a:lstStyle/>
        <a:p>
          <a:endParaRPr lang="en-US"/>
        </a:p>
      </dgm:t>
    </dgm:pt>
    <dgm:pt modelId="{FAA3BF85-4D38-4D3A-9B30-5DE73EC26807}" type="pres">
      <dgm:prSet presAssocID="{1FF4D2DB-7F74-4A28-893B-7DB0CF070811}" presName="vert1" presStyleCnt="0"/>
      <dgm:spPr/>
    </dgm:pt>
    <dgm:pt modelId="{515279BA-9895-4E1B-B8C7-7834F07C78DC}" type="pres">
      <dgm:prSet presAssocID="{C94ECBA6-266D-452E-A2BF-422AD90E0ABE}" presName="thickLine" presStyleLbl="alignNode1" presStyleIdx="3" presStyleCnt="6"/>
      <dgm:spPr/>
    </dgm:pt>
    <dgm:pt modelId="{BE326917-46C6-4658-8755-60D635E0D910}" type="pres">
      <dgm:prSet presAssocID="{C94ECBA6-266D-452E-A2BF-422AD90E0ABE}" presName="horz1" presStyleCnt="0"/>
      <dgm:spPr/>
    </dgm:pt>
    <dgm:pt modelId="{DA027F12-002B-4C68-9CBF-AAE05C6CAB58}" type="pres">
      <dgm:prSet presAssocID="{C94ECBA6-266D-452E-A2BF-422AD90E0ABE}" presName="tx1" presStyleLbl="revTx" presStyleIdx="3" presStyleCnt="6"/>
      <dgm:spPr/>
      <dgm:t>
        <a:bodyPr/>
        <a:lstStyle/>
        <a:p>
          <a:endParaRPr lang="en-US"/>
        </a:p>
      </dgm:t>
    </dgm:pt>
    <dgm:pt modelId="{8FF569A3-1ACB-451E-92DA-85388B2E14AE}" type="pres">
      <dgm:prSet presAssocID="{C94ECBA6-266D-452E-A2BF-422AD90E0ABE}" presName="vert1" presStyleCnt="0"/>
      <dgm:spPr/>
    </dgm:pt>
    <dgm:pt modelId="{AEF26B3D-9A35-4181-B397-1E88C3D9F5B5}" type="pres">
      <dgm:prSet presAssocID="{6FB8A9E7-0384-4AA4-8270-7A3FD08E5B0A}" presName="thickLine" presStyleLbl="alignNode1" presStyleIdx="4" presStyleCnt="6"/>
      <dgm:spPr/>
    </dgm:pt>
    <dgm:pt modelId="{F3FEBADA-446B-4D78-AF92-E9D7B6D26612}" type="pres">
      <dgm:prSet presAssocID="{6FB8A9E7-0384-4AA4-8270-7A3FD08E5B0A}" presName="horz1" presStyleCnt="0"/>
      <dgm:spPr/>
    </dgm:pt>
    <dgm:pt modelId="{AF047701-31DF-4391-8B42-E08E5F7D99A7}" type="pres">
      <dgm:prSet presAssocID="{6FB8A9E7-0384-4AA4-8270-7A3FD08E5B0A}" presName="tx1" presStyleLbl="revTx" presStyleIdx="4" presStyleCnt="6"/>
      <dgm:spPr/>
      <dgm:t>
        <a:bodyPr/>
        <a:lstStyle/>
        <a:p>
          <a:endParaRPr lang="en-US"/>
        </a:p>
      </dgm:t>
    </dgm:pt>
    <dgm:pt modelId="{FD3DF3B5-FDA0-4D2A-B6FC-87E24532B240}" type="pres">
      <dgm:prSet presAssocID="{6FB8A9E7-0384-4AA4-8270-7A3FD08E5B0A}" presName="vert1" presStyleCnt="0"/>
      <dgm:spPr/>
    </dgm:pt>
    <dgm:pt modelId="{ECDF54DF-DB02-40C5-BC3C-5F1E54555C18}" type="pres">
      <dgm:prSet presAssocID="{EB2827F8-953E-4D42-BF03-2E7BF19D0B38}" presName="thickLine" presStyleLbl="alignNode1" presStyleIdx="5" presStyleCnt="6"/>
      <dgm:spPr/>
    </dgm:pt>
    <dgm:pt modelId="{111A2826-94BD-4681-9F8A-FD9790373A4E}" type="pres">
      <dgm:prSet presAssocID="{EB2827F8-953E-4D42-BF03-2E7BF19D0B38}" presName="horz1" presStyleCnt="0"/>
      <dgm:spPr/>
    </dgm:pt>
    <dgm:pt modelId="{2C356424-61AB-40D8-9814-1C39F9D032BF}" type="pres">
      <dgm:prSet presAssocID="{EB2827F8-953E-4D42-BF03-2E7BF19D0B38}" presName="tx1" presStyleLbl="revTx" presStyleIdx="5" presStyleCnt="6"/>
      <dgm:spPr/>
      <dgm:t>
        <a:bodyPr/>
        <a:lstStyle/>
        <a:p>
          <a:endParaRPr lang="en-US"/>
        </a:p>
      </dgm:t>
    </dgm:pt>
    <dgm:pt modelId="{129DBC6C-2AAB-417A-8015-EA441DA9E009}" type="pres">
      <dgm:prSet presAssocID="{EB2827F8-953E-4D42-BF03-2E7BF19D0B38}" presName="vert1" presStyleCnt="0"/>
      <dgm:spPr/>
    </dgm:pt>
  </dgm:ptLst>
  <dgm:cxnLst>
    <dgm:cxn modelId="{7C7178DF-2DBB-424C-9949-F9B8B2D48860}" type="presOf" srcId="{6FB8A9E7-0384-4AA4-8270-7A3FD08E5B0A}" destId="{AF047701-31DF-4391-8B42-E08E5F7D99A7}" srcOrd="0" destOrd="0" presId="urn:microsoft.com/office/officeart/2008/layout/LinedList"/>
    <dgm:cxn modelId="{F78C005D-B45C-4E8B-85E9-5D1EB61C4B03}" type="presOf" srcId="{FAD15AC9-FDDD-4A08-A60D-6E00122D76E8}" destId="{80408DD6-8736-47AF-ADAC-15CEB635E464}" srcOrd="0" destOrd="0" presId="urn:microsoft.com/office/officeart/2008/layout/LinedList"/>
    <dgm:cxn modelId="{EBCE2E53-EF17-437D-9161-B81A77F9D483}" type="presOf" srcId="{C94ECBA6-266D-452E-A2BF-422AD90E0ABE}" destId="{DA027F12-002B-4C68-9CBF-AAE05C6CAB58}" srcOrd="0" destOrd="0" presId="urn:microsoft.com/office/officeart/2008/layout/LinedList"/>
    <dgm:cxn modelId="{F841F7FD-8A07-4823-B797-72C0F39C7692}" type="presOf" srcId="{1FF4D2DB-7F74-4A28-893B-7DB0CF070811}" destId="{6CBF1505-5825-45D0-A439-23B4C1A896C3}" srcOrd="0" destOrd="0" presId="urn:microsoft.com/office/officeart/2008/layout/LinedList"/>
    <dgm:cxn modelId="{5A4AF573-BF12-465C-BFA1-506C9CC6E55B}" srcId="{7CAAD23E-C795-44A4-878C-D77165571DB0}" destId="{63A2F3D8-EC3A-4B28-81F0-280604104243}" srcOrd="0" destOrd="0" parTransId="{8E6F89C2-215E-4960-BBA8-6FE7FD691793}" sibTransId="{AFBC2AE2-6446-43B9-9531-4C401C4C3777}"/>
    <dgm:cxn modelId="{FD4116EC-864E-4861-969A-01A5AF8EEA59}" srcId="{7CAAD23E-C795-44A4-878C-D77165571DB0}" destId="{6FB8A9E7-0384-4AA4-8270-7A3FD08E5B0A}" srcOrd="4" destOrd="0" parTransId="{69231DC5-E393-4BAF-8FC5-339F972DA780}" sibTransId="{403C3B9C-7821-4F5E-8136-7E67A8B6A5F9}"/>
    <dgm:cxn modelId="{08431218-368C-493B-8FED-40DDCC811746}" type="presOf" srcId="{7CAAD23E-C795-44A4-878C-D77165571DB0}" destId="{36D6A1A6-8A96-43F2-B7A5-123A68401EBC}" srcOrd="0" destOrd="0" presId="urn:microsoft.com/office/officeart/2008/layout/LinedList"/>
    <dgm:cxn modelId="{679F0E41-FA1E-4BC7-B516-C06EC2E1AD70}" srcId="{7CAAD23E-C795-44A4-878C-D77165571DB0}" destId="{EB2827F8-953E-4D42-BF03-2E7BF19D0B38}" srcOrd="5" destOrd="0" parTransId="{88E23390-D68F-4267-9F9F-1113C2552926}" sibTransId="{A2703385-262B-4FDF-9E3D-AAB20E1BDF16}"/>
    <dgm:cxn modelId="{013B27D8-6F87-44B8-9E81-CC69B9BED154}" srcId="{7CAAD23E-C795-44A4-878C-D77165571DB0}" destId="{FAD15AC9-FDDD-4A08-A60D-6E00122D76E8}" srcOrd="1" destOrd="0" parTransId="{A9D16C0C-975C-4F52-B044-023409DED938}" sibTransId="{C04802AD-51BC-4077-9B77-28D5FE67C71F}"/>
    <dgm:cxn modelId="{E43A82F1-3880-4EFE-B2AC-53918650C3B3}" type="presOf" srcId="{63A2F3D8-EC3A-4B28-81F0-280604104243}" destId="{A135FBEA-33C3-4D13-AA33-4C0E3EFD25E4}" srcOrd="0" destOrd="0" presId="urn:microsoft.com/office/officeart/2008/layout/LinedList"/>
    <dgm:cxn modelId="{78AE99FE-4481-438E-B28E-634851D8DB81}" srcId="{7CAAD23E-C795-44A4-878C-D77165571DB0}" destId="{1FF4D2DB-7F74-4A28-893B-7DB0CF070811}" srcOrd="2" destOrd="0" parTransId="{51532061-841F-435E-954F-A98B113B6192}" sibTransId="{01CAB727-7D0B-4991-9C0F-11B70AFD0C02}"/>
    <dgm:cxn modelId="{301C2C84-F4D9-4EFF-A8DA-0535CE1ACA47}" srcId="{7CAAD23E-C795-44A4-878C-D77165571DB0}" destId="{C94ECBA6-266D-452E-A2BF-422AD90E0ABE}" srcOrd="3" destOrd="0" parTransId="{3F659487-2FCC-4961-AA05-3CF728EA12A1}" sibTransId="{2181ADA2-3B5B-4E85-AF51-5B419461579D}"/>
    <dgm:cxn modelId="{B4280B89-B1CF-4C0F-8C2C-A2989BE1D47A}" type="presOf" srcId="{EB2827F8-953E-4D42-BF03-2E7BF19D0B38}" destId="{2C356424-61AB-40D8-9814-1C39F9D032BF}" srcOrd="0" destOrd="0" presId="urn:microsoft.com/office/officeart/2008/layout/LinedList"/>
    <dgm:cxn modelId="{2FBD8A43-1D97-47EF-8F82-C3F7848C1700}" type="presParOf" srcId="{36D6A1A6-8A96-43F2-B7A5-123A68401EBC}" destId="{54837B1E-0F65-4803-ACB0-044B96467637}" srcOrd="0" destOrd="0" presId="urn:microsoft.com/office/officeart/2008/layout/LinedList"/>
    <dgm:cxn modelId="{64630EF7-31CC-4165-8468-5552FD3133A3}" type="presParOf" srcId="{36D6A1A6-8A96-43F2-B7A5-123A68401EBC}" destId="{69A46249-1730-4E44-82AC-967F7C9B77AF}" srcOrd="1" destOrd="0" presId="urn:microsoft.com/office/officeart/2008/layout/LinedList"/>
    <dgm:cxn modelId="{00872CB5-DBB7-4E2C-ACDA-0A8FA591C45D}" type="presParOf" srcId="{69A46249-1730-4E44-82AC-967F7C9B77AF}" destId="{A135FBEA-33C3-4D13-AA33-4C0E3EFD25E4}" srcOrd="0" destOrd="0" presId="urn:microsoft.com/office/officeart/2008/layout/LinedList"/>
    <dgm:cxn modelId="{FC483D8C-CC73-44F8-9087-CE0D6F6CC716}" type="presParOf" srcId="{69A46249-1730-4E44-82AC-967F7C9B77AF}" destId="{E99AC288-1685-4551-B040-0C983182986E}" srcOrd="1" destOrd="0" presId="urn:microsoft.com/office/officeart/2008/layout/LinedList"/>
    <dgm:cxn modelId="{8A86637C-E8C4-4D2D-9F8E-C2C997B67C4A}" type="presParOf" srcId="{36D6A1A6-8A96-43F2-B7A5-123A68401EBC}" destId="{3F5DB376-6B74-4529-85C9-4D9A681EAAD2}" srcOrd="2" destOrd="0" presId="urn:microsoft.com/office/officeart/2008/layout/LinedList"/>
    <dgm:cxn modelId="{F1191169-6523-40B6-8460-4E468771752D}" type="presParOf" srcId="{36D6A1A6-8A96-43F2-B7A5-123A68401EBC}" destId="{1C02C1B3-C448-49A9-A6B7-D04B9565606D}" srcOrd="3" destOrd="0" presId="urn:microsoft.com/office/officeart/2008/layout/LinedList"/>
    <dgm:cxn modelId="{C84D31B2-CB51-4802-AC3D-90F9E1A58D8A}" type="presParOf" srcId="{1C02C1B3-C448-49A9-A6B7-D04B9565606D}" destId="{80408DD6-8736-47AF-ADAC-15CEB635E464}" srcOrd="0" destOrd="0" presId="urn:microsoft.com/office/officeart/2008/layout/LinedList"/>
    <dgm:cxn modelId="{4255F43F-B8BF-4A1F-9ECF-63CBFDB45C30}" type="presParOf" srcId="{1C02C1B3-C448-49A9-A6B7-D04B9565606D}" destId="{88494ABB-504A-400C-AFE2-7C80F7098245}" srcOrd="1" destOrd="0" presId="urn:microsoft.com/office/officeart/2008/layout/LinedList"/>
    <dgm:cxn modelId="{62A0A9BF-B483-418B-8E81-9AE5701795D7}" type="presParOf" srcId="{36D6A1A6-8A96-43F2-B7A5-123A68401EBC}" destId="{5DCE6057-97DB-45E5-8832-92D5DC6FAC49}" srcOrd="4" destOrd="0" presId="urn:microsoft.com/office/officeart/2008/layout/LinedList"/>
    <dgm:cxn modelId="{7E5AE56A-B513-46E6-BB4A-6DA5B7FCC9D5}" type="presParOf" srcId="{36D6A1A6-8A96-43F2-B7A5-123A68401EBC}" destId="{B816E541-1DCB-44DD-88DE-8DF9EDBCEF93}" srcOrd="5" destOrd="0" presId="urn:microsoft.com/office/officeart/2008/layout/LinedList"/>
    <dgm:cxn modelId="{474F5206-B96D-430F-A9DB-F30A9029F716}" type="presParOf" srcId="{B816E541-1DCB-44DD-88DE-8DF9EDBCEF93}" destId="{6CBF1505-5825-45D0-A439-23B4C1A896C3}" srcOrd="0" destOrd="0" presId="urn:microsoft.com/office/officeart/2008/layout/LinedList"/>
    <dgm:cxn modelId="{E8CEF3AF-C5E5-4F73-9FBA-879D3AB7B7DE}" type="presParOf" srcId="{B816E541-1DCB-44DD-88DE-8DF9EDBCEF93}" destId="{FAA3BF85-4D38-4D3A-9B30-5DE73EC26807}" srcOrd="1" destOrd="0" presId="urn:microsoft.com/office/officeart/2008/layout/LinedList"/>
    <dgm:cxn modelId="{1BA19842-F66E-4320-8738-79C54FEED9C3}" type="presParOf" srcId="{36D6A1A6-8A96-43F2-B7A5-123A68401EBC}" destId="{515279BA-9895-4E1B-B8C7-7834F07C78DC}" srcOrd="6" destOrd="0" presId="urn:microsoft.com/office/officeart/2008/layout/LinedList"/>
    <dgm:cxn modelId="{65FDA294-E7AD-4758-A141-D78A36A67F1E}" type="presParOf" srcId="{36D6A1A6-8A96-43F2-B7A5-123A68401EBC}" destId="{BE326917-46C6-4658-8755-60D635E0D910}" srcOrd="7" destOrd="0" presId="urn:microsoft.com/office/officeart/2008/layout/LinedList"/>
    <dgm:cxn modelId="{5F7E06F6-A363-43F8-999C-291502757702}" type="presParOf" srcId="{BE326917-46C6-4658-8755-60D635E0D910}" destId="{DA027F12-002B-4C68-9CBF-AAE05C6CAB58}" srcOrd="0" destOrd="0" presId="urn:microsoft.com/office/officeart/2008/layout/LinedList"/>
    <dgm:cxn modelId="{50B6FDC6-B58B-404F-B8D8-A00035330CFF}" type="presParOf" srcId="{BE326917-46C6-4658-8755-60D635E0D910}" destId="{8FF569A3-1ACB-451E-92DA-85388B2E14AE}" srcOrd="1" destOrd="0" presId="urn:microsoft.com/office/officeart/2008/layout/LinedList"/>
    <dgm:cxn modelId="{1334194F-5EFA-4141-AAC0-05707FC7EF1E}" type="presParOf" srcId="{36D6A1A6-8A96-43F2-B7A5-123A68401EBC}" destId="{AEF26B3D-9A35-4181-B397-1E88C3D9F5B5}" srcOrd="8" destOrd="0" presId="urn:microsoft.com/office/officeart/2008/layout/LinedList"/>
    <dgm:cxn modelId="{1DEE8023-39C6-497D-BD29-9FA47E69B4F5}" type="presParOf" srcId="{36D6A1A6-8A96-43F2-B7A5-123A68401EBC}" destId="{F3FEBADA-446B-4D78-AF92-E9D7B6D26612}" srcOrd="9" destOrd="0" presId="urn:microsoft.com/office/officeart/2008/layout/LinedList"/>
    <dgm:cxn modelId="{2311F509-F703-436D-A357-AECE6A5096B7}" type="presParOf" srcId="{F3FEBADA-446B-4D78-AF92-E9D7B6D26612}" destId="{AF047701-31DF-4391-8B42-E08E5F7D99A7}" srcOrd="0" destOrd="0" presId="urn:microsoft.com/office/officeart/2008/layout/LinedList"/>
    <dgm:cxn modelId="{088C6A5C-2642-425E-BDAB-E23592102F58}" type="presParOf" srcId="{F3FEBADA-446B-4D78-AF92-E9D7B6D26612}" destId="{FD3DF3B5-FDA0-4D2A-B6FC-87E24532B240}" srcOrd="1" destOrd="0" presId="urn:microsoft.com/office/officeart/2008/layout/LinedList"/>
    <dgm:cxn modelId="{79A03B9A-2FDC-4745-A142-51A7809EEE1D}" type="presParOf" srcId="{36D6A1A6-8A96-43F2-B7A5-123A68401EBC}" destId="{ECDF54DF-DB02-40C5-BC3C-5F1E54555C18}" srcOrd="10" destOrd="0" presId="urn:microsoft.com/office/officeart/2008/layout/LinedList"/>
    <dgm:cxn modelId="{95E848A1-91D6-4A6A-8B27-7B81651D70B6}" type="presParOf" srcId="{36D6A1A6-8A96-43F2-B7A5-123A68401EBC}" destId="{111A2826-94BD-4681-9F8A-FD9790373A4E}" srcOrd="11" destOrd="0" presId="urn:microsoft.com/office/officeart/2008/layout/LinedList"/>
    <dgm:cxn modelId="{48D6C8EC-E144-440B-8BA3-BF62224CC9F0}" type="presParOf" srcId="{111A2826-94BD-4681-9F8A-FD9790373A4E}" destId="{2C356424-61AB-40D8-9814-1C39F9D032BF}" srcOrd="0" destOrd="0" presId="urn:microsoft.com/office/officeart/2008/layout/LinedList"/>
    <dgm:cxn modelId="{EFD8BE20-5774-4D4D-AC4C-D75DD8EB13D2}" type="presParOf" srcId="{111A2826-94BD-4681-9F8A-FD9790373A4E}" destId="{129DBC6C-2AAB-417A-8015-EA441DA9E0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CFADA-D39E-40A0-A7CC-698B52CE28A2}">
      <dsp:nvSpPr>
        <dsp:cNvPr id="0" name=""/>
        <dsp:cNvSpPr/>
      </dsp:nvSpPr>
      <dsp:spPr>
        <a:xfrm>
          <a:off x="0" y="1805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73132-D6D1-4E60-948D-E229C35B35E2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CB5EC-2FB4-4B00-A2B9-CFC511972E32}">
      <dsp:nvSpPr>
        <dsp:cNvPr id="0" name=""/>
        <dsp:cNvSpPr/>
      </dsp:nvSpPr>
      <dsp:spPr>
        <a:xfrm>
          <a:off x="1057183" y="1805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Brief tutorials on physical health problems, to Nursing Staff and Healthcare Assistants</a:t>
          </a:r>
          <a:endParaRPr lang="en-US" sz="2100" kern="1200"/>
        </a:p>
      </dsp:txBody>
      <dsp:txXfrm>
        <a:off x="1057183" y="1805"/>
        <a:ext cx="6829516" cy="915310"/>
      </dsp:txXfrm>
    </dsp:sp>
    <dsp:sp modelId="{771D2D79-4337-454D-8777-E7C270A883BD}">
      <dsp:nvSpPr>
        <dsp:cNvPr id="0" name=""/>
        <dsp:cNvSpPr/>
      </dsp:nvSpPr>
      <dsp:spPr>
        <a:xfrm>
          <a:off x="0" y="1145944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EF469-3314-4CA5-9D6F-AD830CF73976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D9BCE-90A7-42CF-9FAC-04481B0F5E42}">
      <dsp:nvSpPr>
        <dsp:cNvPr id="0" name=""/>
        <dsp:cNvSpPr/>
      </dsp:nvSpPr>
      <dsp:spPr>
        <a:xfrm>
          <a:off x="1057183" y="1145944"/>
          <a:ext cx="3549015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Session delivered at afternoon ward handover once a week  </a:t>
          </a:r>
          <a:endParaRPr lang="en-US" sz="2100" kern="1200"/>
        </a:p>
      </dsp:txBody>
      <dsp:txXfrm>
        <a:off x="1057183" y="1145944"/>
        <a:ext cx="3549015" cy="915310"/>
      </dsp:txXfrm>
    </dsp:sp>
    <dsp:sp modelId="{6EB470ED-6DDA-4BAD-80BF-89E9AEEA1E5F}">
      <dsp:nvSpPr>
        <dsp:cNvPr id="0" name=""/>
        <dsp:cNvSpPr/>
      </dsp:nvSpPr>
      <dsp:spPr>
        <a:xfrm>
          <a:off x="4606198" y="1145944"/>
          <a:ext cx="328050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2 sets of ward staff will be present (morning and afternoon)</a:t>
          </a:r>
          <a:endParaRPr lang="en-US" sz="1600" kern="1200"/>
        </a:p>
      </dsp:txBody>
      <dsp:txXfrm>
        <a:off x="4606198" y="1145944"/>
        <a:ext cx="3280501" cy="915310"/>
      </dsp:txXfrm>
    </dsp:sp>
    <dsp:sp modelId="{FE510487-0D40-4D2B-939E-3C4E98C8C8A7}">
      <dsp:nvSpPr>
        <dsp:cNvPr id="0" name=""/>
        <dsp:cNvSpPr/>
      </dsp:nvSpPr>
      <dsp:spPr>
        <a:xfrm>
          <a:off x="0" y="2290082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DFD46-A801-47DD-8756-C2D22A0C96AF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54674-5620-4B6A-8A2E-7A7F5B4E2684}">
      <dsp:nvSpPr>
        <dsp:cNvPr id="0" name=""/>
        <dsp:cNvSpPr/>
      </dsp:nvSpPr>
      <dsp:spPr>
        <a:xfrm>
          <a:off x="1057183" y="2290082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Session to last no more than 10 minutes</a:t>
          </a:r>
          <a:endParaRPr lang="en-US" sz="2100" kern="1200"/>
        </a:p>
      </dsp:txBody>
      <dsp:txXfrm>
        <a:off x="1057183" y="2290082"/>
        <a:ext cx="6829516" cy="915310"/>
      </dsp:txXfrm>
    </dsp:sp>
    <dsp:sp modelId="{0F502FF4-3C8C-4AA9-85FF-4724DFCD29E5}">
      <dsp:nvSpPr>
        <dsp:cNvPr id="0" name=""/>
        <dsp:cNvSpPr/>
      </dsp:nvSpPr>
      <dsp:spPr>
        <a:xfrm>
          <a:off x="0" y="3434221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50909-2948-423A-9225-A06AE823A689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F7AEB-E064-4677-8BCE-D0A003E007CB}">
      <dsp:nvSpPr>
        <dsp:cNvPr id="0" name=""/>
        <dsp:cNvSpPr/>
      </dsp:nvSpPr>
      <dsp:spPr>
        <a:xfrm>
          <a:off x="1057183" y="3434221"/>
          <a:ext cx="3549015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Will not have access to powerpoint to present</a:t>
          </a:r>
          <a:endParaRPr lang="en-US" sz="2100" kern="1200"/>
        </a:p>
      </dsp:txBody>
      <dsp:txXfrm>
        <a:off x="1057183" y="3434221"/>
        <a:ext cx="3549015" cy="915310"/>
      </dsp:txXfrm>
    </dsp:sp>
    <dsp:sp modelId="{031DE7C5-343F-4F32-A657-EFBBE876C5EC}">
      <dsp:nvSpPr>
        <dsp:cNvPr id="0" name=""/>
        <dsp:cNvSpPr/>
      </dsp:nvSpPr>
      <dsp:spPr>
        <a:xfrm>
          <a:off x="4606198" y="3434221"/>
          <a:ext cx="328050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will be a verbal presentation + handouts</a:t>
          </a:r>
          <a:endParaRPr lang="en-US" sz="1600" kern="1200"/>
        </a:p>
      </dsp:txBody>
      <dsp:txXfrm>
        <a:off x="4606198" y="3434221"/>
        <a:ext cx="3280501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95D79-22BF-4291-A1D6-BDC1AF1C6C2E}">
      <dsp:nvSpPr>
        <dsp:cNvPr id="0" name=""/>
        <dsp:cNvSpPr/>
      </dsp:nvSpPr>
      <dsp:spPr>
        <a:xfrm>
          <a:off x="2076220" y="2786062"/>
          <a:ext cx="414797" cy="133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398" y="0"/>
              </a:lnTo>
              <a:lnTo>
                <a:pt x="207398" y="1337723"/>
              </a:lnTo>
              <a:lnTo>
                <a:pt x="414797" y="13377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8339C-3E03-43F3-8033-2207967EE054}">
      <dsp:nvSpPr>
        <dsp:cNvPr id="0" name=""/>
        <dsp:cNvSpPr/>
      </dsp:nvSpPr>
      <dsp:spPr>
        <a:xfrm>
          <a:off x="2076220" y="2786062"/>
          <a:ext cx="414797" cy="44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398" y="0"/>
              </a:lnTo>
              <a:lnTo>
                <a:pt x="207398" y="445907"/>
              </a:lnTo>
              <a:lnTo>
                <a:pt x="414797" y="445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C2497-3208-4407-A0BD-CA074C58CEDE}">
      <dsp:nvSpPr>
        <dsp:cNvPr id="0" name=""/>
        <dsp:cNvSpPr/>
      </dsp:nvSpPr>
      <dsp:spPr>
        <a:xfrm>
          <a:off x="2076220" y="2340154"/>
          <a:ext cx="414797" cy="445907"/>
        </a:xfrm>
        <a:custGeom>
          <a:avLst/>
          <a:gdLst/>
          <a:ahLst/>
          <a:cxnLst/>
          <a:rect l="0" t="0" r="0" b="0"/>
          <a:pathLst>
            <a:path>
              <a:moveTo>
                <a:pt x="0" y="445907"/>
              </a:moveTo>
              <a:lnTo>
                <a:pt x="207398" y="445907"/>
              </a:lnTo>
              <a:lnTo>
                <a:pt x="207398" y="0"/>
              </a:lnTo>
              <a:lnTo>
                <a:pt x="41479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F3315-E99B-4BDA-B2FD-78ADA4869F0F}">
      <dsp:nvSpPr>
        <dsp:cNvPr id="0" name=""/>
        <dsp:cNvSpPr/>
      </dsp:nvSpPr>
      <dsp:spPr>
        <a:xfrm>
          <a:off x="2076220" y="1448339"/>
          <a:ext cx="414797" cy="1337723"/>
        </a:xfrm>
        <a:custGeom>
          <a:avLst/>
          <a:gdLst/>
          <a:ahLst/>
          <a:cxnLst/>
          <a:rect l="0" t="0" r="0" b="0"/>
          <a:pathLst>
            <a:path>
              <a:moveTo>
                <a:pt x="0" y="1337723"/>
              </a:moveTo>
              <a:lnTo>
                <a:pt x="207398" y="1337723"/>
              </a:lnTo>
              <a:lnTo>
                <a:pt x="207398" y="0"/>
              </a:lnTo>
              <a:lnTo>
                <a:pt x="41479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26065-76D0-4125-B87B-56275395B93F}">
      <dsp:nvSpPr>
        <dsp:cNvPr id="0" name=""/>
        <dsp:cNvSpPr/>
      </dsp:nvSpPr>
      <dsp:spPr>
        <a:xfrm>
          <a:off x="2230" y="2469779"/>
          <a:ext cx="2073989" cy="6325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Each session will cover the following areas:- </a:t>
          </a:r>
          <a:endParaRPr lang="en-US" sz="1700" kern="1200"/>
        </a:p>
      </dsp:txBody>
      <dsp:txXfrm>
        <a:off x="2230" y="2469779"/>
        <a:ext cx="2073989" cy="632566"/>
      </dsp:txXfrm>
    </dsp:sp>
    <dsp:sp modelId="{2291C9D9-46EF-467C-87F7-3AB0A3E07A9F}">
      <dsp:nvSpPr>
        <dsp:cNvPr id="0" name=""/>
        <dsp:cNvSpPr/>
      </dsp:nvSpPr>
      <dsp:spPr>
        <a:xfrm>
          <a:off x="2491017" y="1132055"/>
          <a:ext cx="2073989" cy="6325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Signs </a:t>
          </a:r>
          <a:endParaRPr lang="en-US" sz="1700" kern="1200"/>
        </a:p>
      </dsp:txBody>
      <dsp:txXfrm>
        <a:off x="2491017" y="1132055"/>
        <a:ext cx="2073989" cy="632566"/>
      </dsp:txXfrm>
    </dsp:sp>
    <dsp:sp modelId="{FDB0645B-5CF6-4565-B4D7-876B007F2A3E}">
      <dsp:nvSpPr>
        <dsp:cNvPr id="0" name=""/>
        <dsp:cNvSpPr/>
      </dsp:nvSpPr>
      <dsp:spPr>
        <a:xfrm>
          <a:off x="2491017" y="2023871"/>
          <a:ext cx="2073989" cy="6325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Symptoms</a:t>
          </a:r>
          <a:endParaRPr lang="en-US" sz="1700" kern="1200"/>
        </a:p>
      </dsp:txBody>
      <dsp:txXfrm>
        <a:off x="2491017" y="2023871"/>
        <a:ext cx="2073989" cy="632566"/>
      </dsp:txXfrm>
    </dsp:sp>
    <dsp:sp modelId="{DBAC811E-46A2-4F74-9C10-ABBE200CB3C1}">
      <dsp:nvSpPr>
        <dsp:cNvPr id="0" name=""/>
        <dsp:cNvSpPr/>
      </dsp:nvSpPr>
      <dsp:spPr>
        <a:xfrm>
          <a:off x="2491017" y="2915686"/>
          <a:ext cx="2073989" cy="6325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Causes</a:t>
          </a:r>
          <a:endParaRPr lang="en-US" sz="1700" kern="1200"/>
        </a:p>
      </dsp:txBody>
      <dsp:txXfrm>
        <a:off x="2491017" y="2915686"/>
        <a:ext cx="2073989" cy="632566"/>
      </dsp:txXfrm>
    </dsp:sp>
    <dsp:sp modelId="{91E762E0-6B90-4CBA-AC3F-C8A6F3219B64}">
      <dsp:nvSpPr>
        <dsp:cNvPr id="0" name=""/>
        <dsp:cNvSpPr/>
      </dsp:nvSpPr>
      <dsp:spPr>
        <a:xfrm>
          <a:off x="2491017" y="3807502"/>
          <a:ext cx="2073989" cy="6325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Basic ward level management</a:t>
          </a:r>
          <a:endParaRPr lang="en-US" sz="1700" kern="1200"/>
        </a:p>
      </dsp:txBody>
      <dsp:txXfrm>
        <a:off x="2491017" y="3807502"/>
        <a:ext cx="2073989" cy="632566"/>
      </dsp:txXfrm>
    </dsp:sp>
    <dsp:sp modelId="{5A7B9A1E-A798-41E7-A372-712C5FEA2F0E}">
      <dsp:nvSpPr>
        <dsp:cNvPr id="0" name=""/>
        <dsp:cNvSpPr/>
      </dsp:nvSpPr>
      <dsp:spPr>
        <a:xfrm>
          <a:off x="2230" y="3361594"/>
          <a:ext cx="2073989" cy="6325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Each ward receives 1 session per week</a:t>
          </a:r>
          <a:endParaRPr lang="en-US" sz="1700" kern="1200"/>
        </a:p>
      </dsp:txBody>
      <dsp:txXfrm>
        <a:off x="2230" y="3361594"/>
        <a:ext cx="2073989" cy="632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39D74-6F0F-4374-A5E0-F9489AF8B34C}">
      <dsp:nvSpPr>
        <dsp:cNvPr id="0" name=""/>
        <dsp:cNvSpPr/>
      </dsp:nvSpPr>
      <dsp:spPr>
        <a:xfrm>
          <a:off x="0" y="2720"/>
          <a:ext cx="45672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9482A-7E25-48A3-BA80-A8AF6AA10EC7}">
      <dsp:nvSpPr>
        <dsp:cNvPr id="0" name=""/>
        <dsp:cNvSpPr/>
      </dsp:nvSpPr>
      <dsp:spPr>
        <a:xfrm>
          <a:off x="0" y="2720"/>
          <a:ext cx="45672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‘High impact’ learning through streamlined aims and objectives </a:t>
          </a:r>
          <a:endParaRPr lang="en-US" sz="1900" kern="1200"/>
        </a:p>
      </dsp:txBody>
      <dsp:txXfrm>
        <a:off x="0" y="2720"/>
        <a:ext cx="4567238" cy="927780"/>
      </dsp:txXfrm>
    </dsp:sp>
    <dsp:sp modelId="{BB7BF1FF-6888-4E9A-BECC-2ABB92FFD1D1}">
      <dsp:nvSpPr>
        <dsp:cNvPr id="0" name=""/>
        <dsp:cNvSpPr/>
      </dsp:nvSpPr>
      <dsp:spPr>
        <a:xfrm>
          <a:off x="0" y="930501"/>
          <a:ext cx="4567238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80EF2-433E-4B4D-8290-F35CFE52F200}">
      <dsp:nvSpPr>
        <dsp:cNvPr id="0" name=""/>
        <dsp:cNvSpPr/>
      </dsp:nvSpPr>
      <dsp:spPr>
        <a:xfrm>
          <a:off x="0" y="930501"/>
          <a:ext cx="45672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Refresh and enhance existing clinical knowledge</a:t>
          </a:r>
          <a:endParaRPr lang="en-US" sz="1900" kern="1200"/>
        </a:p>
      </dsp:txBody>
      <dsp:txXfrm>
        <a:off x="0" y="930501"/>
        <a:ext cx="4567238" cy="927780"/>
      </dsp:txXfrm>
    </dsp:sp>
    <dsp:sp modelId="{A305D911-C867-4C12-8961-0DCE8C403224}">
      <dsp:nvSpPr>
        <dsp:cNvPr id="0" name=""/>
        <dsp:cNvSpPr/>
      </dsp:nvSpPr>
      <dsp:spPr>
        <a:xfrm>
          <a:off x="0" y="1858281"/>
          <a:ext cx="4567238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BF146-E3DA-4260-B6B8-EFEEC320F68F}">
      <dsp:nvSpPr>
        <dsp:cNvPr id="0" name=""/>
        <dsp:cNvSpPr/>
      </dsp:nvSpPr>
      <dsp:spPr>
        <a:xfrm>
          <a:off x="0" y="1858281"/>
          <a:ext cx="45672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Maximum participation and minimal impact on the working day</a:t>
          </a:r>
          <a:endParaRPr lang="en-US" sz="1900" kern="1200"/>
        </a:p>
      </dsp:txBody>
      <dsp:txXfrm>
        <a:off x="0" y="1858281"/>
        <a:ext cx="4567238" cy="927780"/>
      </dsp:txXfrm>
    </dsp:sp>
    <dsp:sp modelId="{7E82D398-9BED-4E96-B10A-1C0A74F631F4}">
      <dsp:nvSpPr>
        <dsp:cNvPr id="0" name=""/>
        <dsp:cNvSpPr/>
      </dsp:nvSpPr>
      <dsp:spPr>
        <a:xfrm>
          <a:off x="0" y="2786062"/>
          <a:ext cx="4567238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91BCF-8840-4AA8-817B-5E630E4EA34E}">
      <dsp:nvSpPr>
        <dsp:cNvPr id="0" name=""/>
        <dsp:cNvSpPr/>
      </dsp:nvSpPr>
      <dsp:spPr>
        <a:xfrm>
          <a:off x="0" y="2786062"/>
          <a:ext cx="45672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Informal teaching environment </a:t>
          </a:r>
          <a:endParaRPr lang="en-US" sz="1900" kern="1200"/>
        </a:p>
      </dsp:txBody>
      <dsp:txXfrm>
        <a:off x="0" y="2786062"/>
        <a:ext cx="4567238" cy="927780"/>
      </dsp:txXfrm>
    </dsp:sp>
    <dsp:sp modelId="{C28EEDFD-DBA5-4FB0-81BC-444D527CC2DA}">
      <dsp:nvSpPr>
        <dsp:cNvPr id="0" name=""/>
        <dsp:cNvSpPr/>
      </dsp:nvSpPr>
      <dsp:spPr>
        <a:xfrm>
          <a:off x="0" y="3713843"/>
          <a:ext cx="4567238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EF744-EBC5-4ADB-99A8-264434A86C5C}">
      <dsp:nvSpPr>
        <dsp:cNvPr id="0" name=""/>
        <dsp:cNvSpPr/>
      </dsp:nvSpPr>
      <dsp:spPr>
        <a:xfrm>
          <a:off x="0" y="3713843"/>
          <a:ext cx="45672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Enhanced working relations between junior doctors and other ward staff</a:t>
          </a:r>
          <a:endParaRPr lang="en-US" sz="1900" kern="1200"/>
        </a:p>
      </dsp:txBody>
      <dsp:txXfrm>
        <a:off x="0" y="3713843"/>
        <a:ext cx="4567238" cy="927780"/>
      </dsp:txXfrm>
    </dsp:sp>
    <dsp:sp modelId="{2D41B485-062B-41DE-A661-1B128C11DF72}">
      <dsp:nvSpPr>
        <dsp:cNvPr id="0" name=""/>
        <dsp:cNvSpPr/>
      </dsp:nvSpPr>
      <dsp:spPr>
        <a:xfrm>
          <a:off x="0" y="4641623"/>
          <a:ext cx="456723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78FB9-C9FF-430B-99F0-757430B7E368}">
      <dsp:nvSpPr>
        <dsp:cNvPr id="0" name=""/>
        <dsp:cNvSpPr/>
      </dsp:nvSpPr>
      <dsp:spPr>
        <a:xfrm>
          <a:off x="0" y="4641623"/>
          <a:ext cx="4567238" cy="92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Teaching opportunities for the junior doctors as part of their training development</a:t>
          </a:r>
          <a:endParaRPr lang="en-US" sz="1900" kern="1200"/>
        </a:p>
      </dsp:txBody>
      <dsp:txXfrm>
        <a:off x="0" y="4641623"/>
        <a:ext cx="4567238" cy="927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06FB6-F69D-4670-8ECB-806B839547D5}">
      <dsp:nvSpPr>
        <dsp:cNvPr id="0" name=""/>
        <dsp:cNvSpPr/>
      </dsp:nvSpPr>
      <dsp:spPr>
        <a:xfrm>
          <a:off x="0" y="718"/>
          <a:ext cx="48852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DA6A4-FF4B-4335-B430-3F358DB7DC8D}">
      <dsp:nvSpPr>
        <dsp:cNvPr id="0" name=""/>
        <dsp:cNvSpPr/>
      </dsp:nvSpPr>
      <dsp:spPr>
        <a:xfrm>
          <a:off x="0" y="718"/>
          <a:ext cx="48852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Very easy to set up</a:t>
          </a:r>
          <a:endParaRPr lang="en-US" sz="2300" kern="1200"/>
        </a:p>
      </dsp:txBody>
      <dsp:txXfrm>
        <a:off x="0" y="718"/>
        <a:ext cx="4885203" cy="840569"/>
      </dsp:txXfrm>
    </dsp:sp>
    <dsp:sp modelId="{21C2EE16-771D-426E-AC34-47CDD5868B23}">
      <dsp:nvSpPr>
        <dsp:cNvPr id="0" name=""/>
        <dsp:cNvSpPr/>
      </dsp:nvSpPr>
      <dsp:spPr>
        <a:xfrm>
          <a:off x="0" y="841288"/>
          <a:ext cx="48852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7F19A-D9F6-4F35-9A0B-6F59812B5F73}">
      <dsp:nvSpPr>
        <dsp:cNvPr id="0" name=""/>
        <dsp:cNvSpPr/>
      </dsp:nvSpPr>
      <dsp:spPr>
        <a:xfrm>
          <a:off x="0" y="841288"/>
          <a:ext cx="48852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No outlying costs</a:t>
          </a:r>
          <a:endParaRPr lang="en-US" sz="2300" kern="1200"/>
        </a:p>
      </dsp:txBody>
      <dsp:txXfrm>
        <a:off x="0" y="841288"/>
        <a:ext cx="4885203" cy="840569"/>
      </dsp:txXfrm>
    </dsp:sp>
    <dsp:sp modelId="{F2FA9C08-5513-4E6E-9B3D-515AA0931316}">
      <dsp:nvSpPr>
        <dsp:cNvPr id="0" name=""/>
        <dsp:cNvSpPr/>
      </dsp:nvSpPr>
      <dsp:spPr>
        <a:xfrm>
          <a:off x="0" y="1681858"/>
          <a:ext cx="48852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15850-3EC3-45AC-80E8-9A3A133C6F32}">
      <dsp:nvSpPr>
        <dsp:cNvPr id="0" name=""/>
        <dsp:cNvSpPr/>
      </dsp:nvSpPr>
      <dsp:spPr>
        <a:xfrm>
          <a:off x="0" y="1681858"/>
          <a:ext cx="48852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Simple and flexible format</a:t>
          </a:r>
          <a:endParaRPr lang="en-US" sz="2300" kern="1200"/>
        </a:p>
      </dsp:txBody>
      <dsp:txXfrm>
        <a:off x="0" y="1681858"/>
        <a:ext cx="4885203" cy="840569"/>
      </dsp:txXfrm>
    </dsp:sp>
    <dsp:sp modelId="{25DE65AA-71AA-4C58-AB08-6E64B8E0DF00}">
      <dsp:nvSpPr>
        <dsp:cNvPr id="0" name=""/>
        <dsp:cNvSpPr/>
      </dsp:nvSpPr>
      <dsp:spPr>
        <a:xfrm>
          <a:off x="0" y="2522428"/>
          <a:ext cx="48852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E7F22-8D1E-44A7-82B4-03FAA4A1E4B0}">
      <dsp:nvSpPr>
        <dsp:cNvPr id="0" name=""/>
        <dsp:cNvSpPr/>
      </dsp:nvSpPr>
      <dsp:spPr>
        <a:xfrm>
          <a:off x="0" y="2522428"/>
          <a:ext cx="48852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Timeslot for delivery already exists</a:t>
          </a:r>
          <a:endParaRPr lang="en-US" sz="2300" kern="1200"/>
        </a:p>
      </dsp:txBody>
      <dsp:txXfrm>
        <a:off x="0" y="2522428"/>
        <a:ext cx="4885203" cy="840569"/>
      </dsp:txXfrm>
    </dsp:sp>
    <dsp:sp modelId="{33CD1CC2-6BC9-42C1-8733-8F8D75569353}">
      <dsp:nvSpPr>
        <dsp:cNvPr id="0" name=""/>
        <dsp:cNvSpPr/>
      </dsp:nvSpPr>
      <dsp:spPr>
        <a:xfrm>
          <a:off x="0" y="3362997"/>
          <a:ext cx="488520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24654-1AA5-4096-9CC9-CB0A341E57EA}">
      <dsp:nvSpPr>
        <dsp:cNvPr id="0" name=""/>
        <dsp:cNvSpPr/>
      </dsp:nvSpPr>
      <dsp:spPr>
        <a:xfrm>
          <a:off x="0" y="3362997"/>
          <a:ext cx="48852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Junior doctors as ready and able teaching resource</a:t>
          </a:r>
          <a:endParaRPr lang="en-US" sz="2300" kern="1200"/>
        </a:p>
      </dsp:txBody>
      <dsp:txXfrm>
        <a:off x="0" y="3362997"/>
        <a:ext cx="4885203" cy="840569"/>
      </dsp:txXfrm>
    </dsp:sp>
    <dsp:sp modelId="{F0172BC3-A1DF-4651-BEFA-3FB3D4C884F6}">
      <dsp:nvSpPr>
        <dsp:cNvPr id="0" name=""/>
        <dsp:cNvSpPr/>
      </dsp:nvSpPr>
      <dsp:spPr>
        <a:xfrm>
          <a:off x="0" y="4203567"/>
          <a:ext cx="48852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72CE0-4B8B-48E6-885E-96D060BF600A}">
      <dsp:nvSpPr>
        <dsp:cNvPr id="0" name=""/>
        <dsp:cNvSpPr/>
      </dsp:nvSpPr>
      <dsp:spPr>
        <a:xfrm>
          <a:off x="0" y="4203567"/>
          <a:ext cx="48852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Curriculum already exists</a:t>
          </a:r>
          <a:endParaRPr lang="en-US" sz="2300" kern="1200"/>
        </a:p>
      </dsp:txBody>
      <dsp:txXfrm>
        <a:off x="0" y="4203567"/>
        <a:ext cx="4885203" cy="840569"/>
      </dsp:txXfrm>
    </dsp:sp>
    <dsp:sp modelId="{115DF118-5858-4EB5-994D-1657BD3763DF}">
      <dsp:nvSpPr>
        <dsp:cNvPr id="0" name=""/>
        <dsp:cNvSpPr/>
      </dsp:nvSpPr>
      <dsp:spPr>
        <a:xfrm>
          <a:off x="0" y="5044137"/>
          <a:ext cx="48852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4ABDE-49E3-44EF-A723-72D9DE0FB186}">
      <dsp:nvSpPr>
        <dsp:cNvPr id="0" name=""/>
        <dsp:cNvSpPr/>
      </dsp:nvSpPr>
      <dsp:spPr>
        <a:xfrm>
          <a:off x="0" y="5044137"/>
          <a:ext cx="48852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Easily handed over between incoming and outgoing organisers</a:t>
          </a:r>
          <a:endParaRPr lang="en-US" sz="2300" kern="1200"/>
        </a:p>
      </dsp:txBody>
      <dsp:txXfrm>
        <a:off x="0" y="5044137"/>
        <a:ext cx="4885203" cy="8405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87A90-B550-45CD-82A8-12003ACB6B4C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7EB4C-3C56-4AC4-81CC-652DA5ECEA3B}">
      <dsp:nvSpPr>
        <dsp:cNvPr id="0" name=""/>
        <dsp:cNvSpPr/>
      </dsp:nvSpPr>
      <dsp:spPr>
        <a:xfrm>
          <a:off x="0" y="62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Gave me the competence (placements, mentors, tutors)</a:t>
          </a:r>
        </a:p>
      </dsp:txBody>
      <dsp:txXfrm>
        <a:off x="0" y="623"/>
        <a:ext cx="4869656" cy="1020830"/>
      </dsp:txXfrm>
    </dsp:sp>
    <dsp:sp modelId="{FB4994B7-E18A-4AC3-9DAA-0113BBDBE61D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FE4D0-6AFF-42D3-B678-6F06D16ADE76}">
      <dsp:nvSpPr>
        <dsp:cNvPr id="0" name=""/>
        <dsp:cNvSpPr/>
      </dsp:nvSpPr>
      <dsp:spPr>
        <a:xfrm>
          <a:off x="0" y="102145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Critically reflect on situations, improve practice</a:t>
          </a:r>
        </a:p>
      </dsp:txBody>
      <dsp:txXfrm>
        <a:off x="0" y="1021453"/>
        <a:ext cx="4869656" cy="1020830"/>
      </dsp:txXfrm>
    </dsp:sp>
    <dsp:sp modelId="{E7004FF1-AA94-4BD0-8B21-830E34782FD8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1EC05-1AFE-4874-BEF2-D335061683E9}">
      <dsp:nvSpPr>
        <dsp:cNvPr id="0" name=""/>
        <dsp:cNvSpPr/>
      </dsp:nvSpPr>
      <dsp:spPr>
        <a:xfrm>
          <a:off x="0" y="2042284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Assertiveness</a:t>
          </a:r>
        </a:p>
      </dsp:txBody>
      <dsp:txXfrm>
        <a:off x="0" y="2042284"/>
        <a:ext cx="4869656" cy="1020830"/>
      </dsp:txXfrm>
    </dsp:sp>
    <dsp:sp modelId="{141E6DAB-DFD3-4260-8073-1D32F9E0F649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F0C4-E9B9-408D-AB37-BE20AECBD83D}">
      <dsp:nvSpPr>
        <dsp:cNvPr id="0" name=""/>
        <dsp:cNvSpPr/>
      </dsp:nvSpPr>
      <dsp:spPr>
        <a:xfrm>
          <a:off x="0" y="3063115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The encouragement to develop my own knowledge </a:t>
          </a:r>
        </a:p>
      </dsp:txBody>
      <dsp:txXfrm>
        <a:off x="0" y="3063115"/>
        <a:ext cx="4869656" cy="1020830"/>
      </dsp:txXfrm>
    </dsp:sp>
    <dsp:sp modelId="{8595454A-23B2-4D82-A1B6-EF5FECE35DC8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7CA88-4345-4216-B479-ADC91596B8FB}">
      <dsp:nvSpPr>
        <dsp:cNvPr id="0" name=""/>
        <dsp:cNvSpPr/>
      </dsp:nvSpPr>
      <dsp:spPr>
        <a:xfrm>
          <a:off x="0" y="4083946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confidence to get involved with </a:t>
          </a:r>
          <a:r>
            <a:rPr lang="en-US" sz="2800" kern="1200" dirty="0" err="1"/>
            <a:t>Bitesized</a:t>
          </a:r>
          <a:r>
            <a:rPr lang="en-US" sz="2800" kern="1200" dirty="0"/>
            <a:t> Teaching</a:t>
          </a:r>
        </a:p>
      </dsp:txBody>
      <dsp:txXfrm>
        <a:off x="0" y="4083946"/>
        <a:ext cx="4869656" cy="1020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37B1E-0F65-4803-ACB0-044B96467637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5FBEA-33C3-4D13-AA33-4C0E3EFD25E4}">
      <dsp:nvSpPr>
        <dsp:cNvPr id="0" name=""/>
        <dsp:cNvSpPr/>
      </dsp:nvSpPr>
      <dsp:spPr>
        <a:xfrm>
          <a:off x="0" y="2492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Opportunities are there</a:t>
          </a:r>
        </a:p>
      </dsp:txBody>
      <dsp:txXfrm>
        <a:off x="0" y="2492"/>
        <a:ext cx="4869656" cy="850069"/>
      </dsp:txXfrm>
    </dsp:sp>
    <dsp:sp modelId="{3F5DB376-6B74-4529-85C9-4D9A681EAAD2}">
      <dsp:nvSpPr>
        <dsp:cNvPr id="0" name=""/>
        <dsp:cNvSpPr/>
      </dsp:nvSpPr>
      <dsp:spPr>
        <a:xfrm>
          <a:off x="0" y="852561"/>
          <a:ext cx="4869656" cy="0"/>
        </a:xfrm>
        <a:prstGeom prst="lin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08DD6-8736-47AF-ADAC-15CEB635E464}">
      <dsp:nvSpPr>
        <dsp:cNvPr id="0" name=""/>
        <dsp:cNvSpPr/>
      </dsp:nvSpPr>
      <dsp:spPr>
        <a:xfrm>
          <a:off x="0" y="852561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Constructive feedback</a:t>
          </a:r>
        </a:p>
      </dsp:txBody>
      <dsp:txXfrm>
        <a:off x="0" y="852561"/>
        <a:ext cx="4869656" cy="850069"/>
      </dsp:txXfrm>
    </dsp:sp>
    <dsp:sp modelId="{5DCE6057-97DB-45E5-8832-92D5DC6FAC49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F1505-5825-45D0-A439-23B4C1A896C3}">
      <dsp:nvSpPr>
        <dsp:cNvPr id="0" name=""/>
        <dsp:cNvSpPr/>
      </dsp:nvSpPr>
      <dsp:spPr>
        <a:xfrm>
          <a:off x="0" y="1702630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Extra work to do (Assignments, placements, job)</a:t>
          </a:r>
        </a:p>
      </dsp:txBody>
      <dsp:txXfrm>
        <a:off x="0" y="1702630"/>
        <a:ext cx="4869656" cy="850069"/>
      </dsp:txXfrm>
    </dsp:sp>
    <dsp:sp modelId="{515279BA-9895-4E1B-B8C7-7834F07C78DC}">
      <dsp:nvSpPr>
        <dsp:cNvPr id="0" name=""/>
        <dsp:cNvSpPr/>
      </dsp:nvSpPr>
      <dsp:spPr>
        <a:xfrm>
          <a:off x="0" y="2552699"/>
          <a:ext cx="4869656" cy="0"/>
        </a:xfrm>
        <a:prstGeom prst="lin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27F12-002B-4C68-9CBF-AAE05C6CAB58}">
      <dsp:nvSpPr>
        <dsp:cNvPr id="0" name=""/>
        <dsp:cNvSpPr/>
      </dsp:nvSpPr>
      <dsp:spPr>
        <a:xfrm>
          <a:off x="0" y="255269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Final module of the GEN course ‘Innovation in Practice’</a:t>
          </a:r>
        </a:p>
      </dsp:txBody>
      <dsp:txXfrm>
        <a:off x="0" y="2552699"/>
        <a:ext cx="4869656" cy="850069"/>
      </dsp:txXfrm>
    </dsp:sp>
    <dsp:sp modelId="{AEF26B3D-9A35-4181-B397-1E88C3D9F5B5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47701-31DF-4391-8B42-E08E5F7D99A7}">
      <dsp:nvSpPr>
        <dsp:cNvPr id="0" name=""/>
        <dsp:cNvSpPr/>
      </dsp:nvSpPr>
      <dsp:spPr>
        <a:xfrm>
          <a:off x="0" y="340276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‘Good experience’, not just for the CV!</a:t>
          </a:r>
        </a:p>
      </dsp:txBody>
      <dsp:txXfrm>
        <a:off x="0" y="3402769"/>
        <a:ext cx="4869656" cy="850069"/>
      </dsp:txXfrm>
    </dsp:sp>
    <dsp:sp modelId="{ECDF54DF-DB02-40C5-BC3C-5F1E54555C18}">
      <dsp:nvSpPr>
        <dsp:cNvPr id="0" name=""/>
        <dsp:cNvSpPr/>
      </dsp:nvSpPr>
      <dsp:spPr>
        <a:xfrm>
          <a:off x="0" y="4252838"/>
          <a:ext cx="4869656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56424-61AB-40D8-9814-1C39F9D032BF}">
      <dsp:nvSpPr>
        <dsp:cNvPr id="0" name=""/>
        <dsp:cNvSpPr/>
      </dsp:nvSpPr>
      <dsp:spPr>
        <a:xfrm>
          <a:off x="0" y="4252838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Future aspirations for education</a:t>
          </a:r>
        </a:p>
      </dsp:txBody>
      <dsp:txXfrm>
        <a:off x="0" y="4252838"/>
        <a:ext cx="4869656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F3B77-CC58-8549-B38C-25CD2C717441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C8DF-F300-F041-8BDD-842CCD44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1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 </a:t>
            </a:r>
            <a:r>
              <a:rPr lang="en-GB" dirty="0" err="1"/>
              <a:t>Bitesized</a:t>
            </a:r>
            <a:r>
              <a:rPr lang="en-GB" dirty="0"/>
              <a:t> Teaching session – hyper/hypoglycaemia. Loved the concept/idea</a:t>
            </a:r>
          </a:p>
          <a:p>
            <a:r>
              <a:rPr lang="en-GB" dirty="0"/>
              <a:t>Developing the learning resources/logo/</a:t>
            </a:r>
            <a:r>
              <a:rPr lang="en-GB" dirty="0" err="1"/>
              <a:t>youtube</a:t>
            </a:r>
            <a:r>
              <a:rPr lang="en-GB" dirty="0"/>
              <a:t> video/information for the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0C8DF-F300-F041-8BDD-842CCD4424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3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health vs mental health </a:t>
            </a:r>
            <a:br>
              <a:rPr lang="en-US" dirty="0"/>
            </a:br>
            <a:r>
              <a:rPr lang="en-US" dirty="0"/>
              <a:t>Parity of Esteem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0C8DF-F300-F041-8BDD-842CCD4424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9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publications/research conferences/collaborating with HEE and RCN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0C8DF-F300-F041-8BDD-842CCD4424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4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6557-57F5-5A4B-8EE3-4911E0CD3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326A4-68B7-7F4F-A24B-72E4036DD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689B-9C82-5C40-A336-5244F0F6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D0805-1CB9-3448-A2C9-60DA3F63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0B470-D3E7-3942-B189-52A5498F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8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918C-2DFF-4449-99F7-F77B249D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CC27C-000A-4B4A-9132-13A22FD3A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73421-14D1-BA45-8E4E-EA587F2D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8054B-6DC7-734E-A973-BEFD621B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73234-C845-9E43-BD56-1E6B778A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1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58F25-3935-0547-A984-4FE8EF226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CF4B1-232C-A64A-B46D-10699C551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E83F5-D8CC-FE40-991D-E6172E0B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EF77C-5100-534A-B73A-A1170036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1C411-2189-5144-BF2A-923E778B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6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10D9-795B-DC46-A0D1-5F00CF31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BEAE-B4A5-E943-8491-C7055977E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800B-574B-D143-BFA8-1878686F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6CFE4-B694-DC4B-BBB6-52127691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39E3F-5A90-5C4D-868F-3AB2A7B7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7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8B4D-A613-DC49-961E-CB6F0127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2CD73-FFCD-E94C-B8D7-AD47E63AF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64D9-72E0-8544-B4C3-12607947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71640-0381-2844-97EB-F2C6249A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88E96-D135-FB42-B9D8-73740908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9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DFF1-69F8-1549-922F-42538AAB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C02DA-5352-6543-8A7A-33A478A2F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E8BD9-7BD2-6744-A216-E6841B9C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C18A2-FD00-F143-8EBD-EA0C7387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9DAD3-D5B0-FC46-BB7D-A25A9B90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B6CF1-AA8B-9744-A7C7-300D75EC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9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F5444-7FD2-314B-A084-E215A640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89058-82EA-F349-A292-9413CAE1D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9BBA3-5BAE-9348-89AA-7478A4E5E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7ABFE-5B9E-A24C-88B3-1CB6E7335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2C4B-7F9D-3049-BC9E-38F146C24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ABCA-0710-F149-BAC4-0D3C0260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DFE393-B615-9545-9476-9B380089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12EA1-023F-2E43-BE39-3169F919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4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3672-4E58-DE40-8B71-0CE28534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92E15-32F7-2149-A730-3E07D1BA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A4DFA-0A1A-DD43-A969-210CB366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6B555-19CD-3A4F-BBF2-BC6BBE67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9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EDAB8-87C9-3C44-BA80-80743FC5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0A90C-75C2-E344-A11F-6C4DD0C9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9B1EB-7145-5A4A-BB17-49FA11B1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24BF-77C4-204F-972A-DF49FEE5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54E5E-F20C-C247-BE6E-BBE0F0C8F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F13E5-2D64-7B41-BC13-9CFE195BE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7592-9DBF-AF46-B437-2005D5FD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4D291-938C-C749-849F-57802B29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4778A-812A-DE40-99E2-B2866E19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0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0E34-4DD2-7847-AE31-A0C398BD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34AD0-ABDF-7E4A-91E5-4D2442637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66B44-4642-C342-B371-151DA3693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F6E55-1A30-164C-A73F-0CB155F0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4F37F-1EEB-284E-A5FD-991D4C75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87511-5831-EB44-8822-1F77173A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8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EEC5D-6AE7-2B4A-88ED-C2563E8B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66894-A775-D54D-893F-708D500D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70ABE-CC70-4143-9354-F23D9FE1F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770F-F0E9-4BCF-830C-ACC8E917E8EB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C3F25-918F-9C46-A16D-CE719A52F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23AEC-E53C-A140-98EF-5A7F0FA0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D7D5-6219-4665-B3DF-775B25325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1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WMuRt4Ewjs?feature=oembed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826"/>
            <a:ext cx="10015869" cy="685372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3"/>
          <a:stretch/>
        </p:blipFill>
        <p:spPr>
          <a:xfrm>
            <a:off x="-1" y="0"/>
            <a:ext cx="10015869" cy="6850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484" y="3424034"/>
            <a:ext cx="4218556" cy="3433966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2000" b="1" dirty="0">
                <a:solidFill>
                  <a:srgbClr val="000000"/>
                </a:solidFill>
              </a:rPr>
              <a:t>Innovative Approaches to Learning in Practice 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/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 err="1">
                <a:solidFill>
                  <a:srgbClr val="000000"/>
                </a:solidFill>
              </a:rPr>
              <a:t>Bitesized</a:t>
            </a:r>
            <a:r>
              <a:rPr lang="en-US" sz="2000" b="1" dirty="0">
                <a:solidFill>
                  <a:srgbClr val="000000"/>
                </a:solidFill>
              </a:rPr>
              <a:t> Teaching: Educational Futures for Mental Health Training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/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 err="1">
                <a:solidFill>
                  <a:srgbClr val="000000"/>
                </a:solidFill>
              </a:rPr>
              <a:t>Mr</a:t>
            </a:r>
            <a:r>
              <a:rPr lang="en-US" sz="2000" b="1" dirty="0">
                <a:solidFill>
                  <a:srgbClr val="000000"/>
                </a:solidFill>
              </a:rPr>
              <a:t> Sam Thompson – Senior Mental Health Practitioner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Dr Ryan Dias – Leadership Fellow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Dr Robert Bartram – Specialty Doctor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36223"/>
            <a:ext cx="4571999" cy="5514671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7" name="Graphic 15" descr="Brain in head">
            <a:extLst>
              <a:ext uri="{FF2B5EF4-FFF2-40B4-BE49-F238E27FC236}">
                <a16:creationId xmlns:a16="http://schemas.microsoft.com/office/drawing/2014/main" id="{0BA0E2F0-9CF8-4F15-8966-B721A4AE3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1961" y="2585873"/>
            <a:ext cx="3527731" cy="3527731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0872" y="0"/>
            <a:ext cx="4124495" cy="312418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826DE-0CBF-924D-A3A9-92A5EE463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743" y="255290"/>
            <a:ext cx="2980742" cy="19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we’ve received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5461" y="1492321"/>
            <a:ext cx="3240360" cy="16312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en-GB" sz="2000" i="1" dirty="0"/>
              <a:t>We welcome it ... it’s very informative, about</a:t>
            </a:r>
            <a:endParaRPr lang="en-GB" sz="2000" dirty="0"/>
          </a:p>
          <a:p>
            <a:pPr marL="82296" indent="0" algn="ctr">
              <a:buNone/>
            </a:pPr>
            <a:r>
              <a:rPr lang="en-GB" sz="2000" i="1" dirty="0"/>
              <a:t>the right amount of time and we get the right</a:t>
            </a:r>
            <a:endParaRPr lang="en-GB" sz="2000" dirty="0"/>
          </a:p>
          <a:p>
            <a:pPr marL="82296" indent="0" algn="ctr">
              <a:buNone/>
            </a:pPr>
            <a:r>
              <a:rPr lang="en-GB" sz="2000" i="1" dirty="0"/>
              <a:t>amount of information.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4036423"/>
            <a:ext cx="3505410" cy="22467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en-GB" sz="2000" i="1" dirty="0"/>
              <a:t>It gives us a real insight into physical</a:t>
            </a:r>
            <a:endParaRPr lang="en-GB" sz="2000" dirty="0"/>
          </a:p>
          <a:p>
            <a:pPr marL="82296" indent="0" algn="ctr">
              <a:buNone/>
            </a:pPr>
            <a:r>
              <a:rPr lang="en-GB" sz="2000" i="1" dirty="0"/>
              <a:t>ailments that we don’t really think about all</a:t>
            </a:r>
            <a:endParaRPr lang="en-GB" sz="2000" dirty="0"/>
          </a:p>
          <a:p>
            <a:pPr marL="82296" indent="0" algn="ctr">
              <a:buNone/>
            </a:pPr>
            <a:r>
              <a:rPr lang="en-GB" sz="2000" i="1" dirty="0"/>
              <a:t>the time and don’t always have the time to</a:t>
            </a:r>
            <a:endParaRPr lang="en-GB" sz="2000" dirty="0"/>
          </a:p>
          <a:p>
            <a:pPr marL="82296" indent="0" algn="ctr">
              <a:buNone/>
            </a:pPr>
            <a:r>
              <a:rPr lang="en-GB" sz="2000" i="1" dirty="0"/>
              <a:t>learn about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49556" y="1464719"/>
            <a:ext cx="3289386" cy="16312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If  </a:t>
            </a:r>
            <a:r>
              <a:rPr lang="en-GB" sz="2000" i="1" dirty="0" err="1"/>
              <a:t>Bitesized</a:t>
            </a:r>
            <a:r>
              <a:rPr lang="en-GB" sz="2000" i="1" dirty="0"/>
              <a:t> teaching went on too long you would lose concentration, I feel I get more out of the 10 minutes than I would an hour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4036423"/>
            <a:ext cx="3240360" cy="22467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en-GB" sz="2000" i="1" dirty="0"/>
              <a:t>As a nursing team we are aware of it, we can</a:t>
            </a:r>
            <a:endParaRPr lang="en-GB" sz="2000" dirty="0"/>
          </a:p>
          <a:p>
            <a:pPr marL="82296" indent="0" algn="ctr">
              <a:buNone/>
            </a:pPr>
            <a:r>
              <a:rPr lang="en-GB" sz="2000" i="1" dirty="0"/>
              <a:t>make a little more time so we can have it, it</a:t>
            </a:r>
            <a:endParaRPr lang="en-GB" sz="2000" dirty="0"/>
          </a:p>
          <a:p>
            <a:pPr marL="82296" indent="0" algn="ctr">
              <a:buNone/>
            </a:pPr>
            <a:r>
              <a:rPr lang="en-GB" sz="2000" i="1" dirty="0"/>
              <a:t>is at the right time because it captures two</a:t>
            </a:r>
            <a:endParaRPr lang="en-GB" sz="2000" dirty="0"/>
          </a:p>
          <a:p>
            <a:pPr marL="82296" indent="0" algn="ctr">
              <a:buNone/>
            </a:pPr>
            <a:r>
              <a:rPr lang="en-GB" sz="2000" i="1" dirty="0"/>
              <a:t>shifts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7864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2EAF-89B2-3346-9D4C-404745EE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Other kind of feedback we’ve received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0F42-7E10-CF4D-A0E7-DC97C6F62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“It can’t be done”</a:t>
            </a:r>
          </a:p>
          <a:p>
            <a:r>
              <a:rPr lang="en-US" dirty="0"/>
              <a:t>“We don’t do afternoon handovers”</a:t>
            </a:r>
          </a:p>
          <a:p>
            <a:r>
              <a:rPr lang="en-US" dirty="0"/>
              <a:t>“I don’t know anyone who will want to do it”</a:t>
            </a:r>
          </a:p>
          <a:p>
            <a:r>
              <a:rPr lang="en-US" dirty="0"/>
              <a:t>“We already do something similar”</a:t>
            </a:r>
          </a:p>
          <a:p>
            <a:r>
              <a:rPr lang="en-US" dirty="0"/>
              <a:t>“It won’t work”</a:t>
            </a:r>
          </a:p>
          <a:p>
            <a:r>
              <a:rPr lang="en-US" dirty="0"/>
              <a:t>“What has this got to do with us?”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42CF8-4BFD-7C47-9056-86CF7910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96" y="4216398"/>
            <a:ext cx="4013936" cy="24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8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2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AAA4E1-1D93-4C1E-BAF7-C348CDA1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How did GEN prepare me?</a:t>
            </a:r>
            <a:endParaRPr lang="en-GB" sz="3500">
              <a:solidFill>
                <a:srgbClr val="FFFFFF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914566D6-1DD6-4E8F-A26A-7BA81BEA9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967960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FD3833C5-3CAE-45D9-B14E-77EF402120AB}"/>
              </a:ext>
            </a:extLst>
          </p:cNvPr>
          <p:cNvSpPr/>
          <p:nvPr/>
        </p:nvSpPr>
        <p:spPr>
          <a:xfrm>
            <a:off x="3863705" y="5757472"/>
            <a:ext cx="4869656" cy="567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4237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8B99A4-8E1C-43F5-B8C6-FCA61D7F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endParaRPr lang="en-GB" sz="3500">
              <a:solidFill>
                <a:srgbClr val="FFFFFF"/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D00EB6B-EA59-4F05-97AA-D6B9E9B5E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248889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414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9F4D-574D-AC45-8523-67BBC884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 good idea…”</a:t>
            </a:r>
          </a:p>
        </p:txBody>
      </p:sp>
      <p:pic>
        <p:nvPicPr>
          <p:cNvPr id="4" name="Online Media 3" descr="A good idea - David Brent">
            <a:hlinkClick r:id="" action="ppaction://media"/>
            <a:extLst>
              <a:ext uri="{FF2B5EF4-FFF2-40B4-BE49-F238E27FC236}">
                <a16:creationId xmlns:a16="http://schemas.microsoft.com/office/drawing/2014/main" id="{6FFCC3B6-3DCC-3E4B-81AF-883E3B8221D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0253" y="1470562"/>
            <a:ext cx="6963494" cy="3916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0D7DE-3041-4F36-9042-9A532EFF4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0" y="6079084"/>
            <a:ext cx="3766337" cy="76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2E09F3-48F6-464E-BA4B-FDAEBAD94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369" y="5946351"/>
            <a:ext cx="2289156" cy="894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011100-162D-483A-9C64-01656498C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41" y="5479495"/>
            <a:ext cx="2124535" cy="14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BA1C-0002-8744-B2B3-9F4BC9D9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006B3-40FD-5A41-B11B-4A2E2047B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98707"/>
          </a:xfrm>
        </p:spPr>
        <p:txBody>
          <a:bodyPr>
            <a:normAutofit/>
          </a:bodyPr>
          <a:lstStyle/>
          <a:p>
            <a:r>
              <a:rPr lang="en-US" sz="3200" dirty="0"/>
              <a:t> @</a:t>
            </a:r>
            <a:r>
              <a:rPr lang="en-US" sz="3200" dirty="0" err="1"/>
              <a:t>bitesizedteach</a:t>
            </a:r>
            <a:endParaRPr lang="en-US" sz="3200" dirty="0"/>
          </a:p>
          <a:p>
            <a:r>
              <a:rPr lang="en-US" sz="3200" dirty="0"/>
              <a:t>@samthom90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4B9E1-0EBA-FE44-9077-15CDF1D3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988839"/>
            <a:ext cx="3240360" cy="2635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7AECB-9C34-4483-B423-A735751CC269}"/>
              </a:ext>
            </a:extLst>
          </p:cNvPr>
          <p:cNvSpPr txBox="1"/>
          <p:nvPr/>
        </p:nvSpPr>
        <p:spPr>
          <a:xfrm>
            <a:off x="628650" y="5517232"/>
            <a:ext cx="675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https://content.hee.nhs.uk/bitesized-teaching/resources.html</a:t>
            </a:r>
          </a:p>
        </p:txBody>
      </p:sp>
    </p:spTree>
    <p:extLst>
      <p:ext uri="{BB962C8B-B14F-4D97-AF65-F5344CB8AC3E}">
        <p14:creationId xmlns:p14="http://schemas.microsoft.com/office/powerpoint/2010/main" val="333643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18C48-7A23-4E26-BB89-0B80B1E3F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2345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Part of the GEN 1401 at Nottingham University</a:t>
            </a:r>
          </a:p>
          <a:p>
            <a:r>
              <a:rPr lang="en-US" dirty="0"/>
              <a:t>Graduated in January 2016, working on mixed adult acute ward in Derbyshire</a:t>
            </a:r>
          </a:p>
          <a:p>
            <a:r>
              <a:rPr lang="en-US" dirty="0"/>
              <a:t>Stumbled across ‘</a:t>
            </a:r>
            <a:r>
              <a:rPr lang="en-US" dirty="0" err="1"/>
              <a:t>Bitesized</a:t>
            </a:r>
            <a:r>
              <a:rPr lang="en-US" dirty="0"/>
              <a:t> Teaching’ – interest in physical health</a:t>
            </a:r>
          </a:p>
          <a:p>
            <a:r>
              <a:rPr lang="en-US" dirty="0"/>
              <a:t>Worked in CAMHS inpatient for 1 year</a:t>
            </a:r>
          </a:p>
          <a:p>
            <a:r>
              <a:rPr lang="en-US" dirty="0"/>
              <a:t>Travelled to Australia, worked in adult PICU and CAMHS inpatient ward in Sydney</a:t>
            </a:r>
          </a:p>
          <a:p>
            <a:r>
              <a:rPr lang="en-US" dirty="0"/>
              <a:t>Returned to the UK to do Cognitive </a:t>
            </a:r>
            <a:r>
              <a:rPr lang="en-US" dirty="0" err="1"/>
              <a:t>Behavioural</a:t>
            </a:r>
            <a:r>
              <a:rPr lang="en-US" dirty="0"/>
              <a:t> Therapy training in CAMHS</a:t>
            </a:r>
          </a:p>
          <a:p>
            <a:r>
              <a:rPr lang="en-US" dirty="0"/>
              <a:t>Collaboration with Health Education England.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9A52-0C8C-4F7C-9B9E-DA6E09845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80766"/>
            <a:ext cx="2592288" cy="16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4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/>
              <a:t>Concept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DE802F-1660-406A-86E1-8EC2D334C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00012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43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Teaching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27A46F3-78F0-4C35-B38C-0E631921D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555844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64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894E2-C2A0-4AC5-A87C-C4FA94C3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3"/>
            <a:ext cx="4352925" cy="5305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7A5684-4E5B-43FF-8991-41878FA4C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11" y="12714"/>
            <a:ext cx="5053789" cy="68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4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1B1E79-9DB9-419A-9A5C-A842409A0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" y="80889"/>
            <a:ext cx="9001966" cy="57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1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2E01EE-4602-4FF5-9442-4FF3BAA85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4987"/>
            <a:ext cx="8640960" cy="54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2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262C496-0902-47E3-9F52-E90CA17FA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917667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34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Additional benefits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6F0382-16D3-4711-9B6E-3BAF87D6C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10212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61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545</Words>
  <Application>Microsoft Office PowerPoint</Application>
  <PresentationFormat>On-screen Show (4:3)</PresentationFormat>
  <Paragraphs>82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Innovative Approaches to Learning in Practice   Bitesized Teaching: Educational Futures for Mental Health Training  Mr Sam Thompson – Senior Mental Health Practitioner Dr Ryan Dias – Leadership Fellow Dr Robert Bartram – Specialty Doctor   </vt:lpstr>
      <vt:lpstr>Background</vt:lpstr>
      <vt:lpstr>Concept</vt:lpstr>
      <vt:lpstr>Teaching</vt:lpstr>
      <vt:lpstr>PowerPoint Presentation</vt:lpstr>
      <vt:lpstr>PowerPoint Presentation</vt:lpstr>
      <vt:lpstr>PowerPoint Presentation</vt:lpstr>
      <vt:lpstr>Benefits</vt:lpstr>
      <vt:lpstr>Additional benefits</vt:lpstr>
      <vt:lpstr>Feedback we’ve received</vt:lpstr>
      <vt:lpstr>Other kind of feedback we’ve received</vt:lpstr>
      <vt:lpstr>How did GEN prepare me?</vt:lpstr>
      <vt:lpstr>PowerPoint Presentation</vt:lpstr>
      <vt:lpstr>“A good idea…”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Approaches to Learning in Practice   Bitesized Teaching: Educational Futures for Mental Health Training  Mr Sam Thompson – Senior Mental Health Practitioner Dr Ryan Dias – Leadership Fellow Dr Robert Bartram – Specialty Doctor</dc:title>
  <dc:creator>Thompson Sam (RNU) Oxford Health</dc:creator>
  <cp:lastModifiedBy>Marie Mcgee (HSC - Staff)</cp:lastModifiedBy>
  <cp:revision>2</cp:revision>
  <dcterms:created xsi:type="dcterms:W3CDTF">2019-06-09T16:35:57Z</dcterms:created>
  <dcterms:modified xsi:type="dcterms:W3CDTF">2019-06-10T13:26:52Z</dcterms:modified>
</cp:coreProperties>
</file>