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 id="258" r:id="rId4"/>
    <p:sldId id="259" r:id="rId5"/>
    <p:sldId id="260" r:id="rId6"/>
    <p:sldId id="261" r:id="rId7"/>
    <p:sldId id="262" r:id="rId8"/>
    <p:sldId id="263"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p:scale>
          <a:sx n="107" d="100"/>
          <a:sy n="107" d="100"/>
        </p:scale>
        <p:origin x="-78" y="6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pic>
        <p:nvPicPr>
          <p:cNvPr id="8" name="Picture 7" descr="Overlay-TitleSlide.png"/>
          <p:cNvPicPr>
            <a:picLocks noChangeAspect="1"/>
          </p:cNvPicPr>
          <p:nvPr/>
        </p:nvPicPr>
        <p:blipFill>
          <a:blip r:embed="rId2"/>
          <a:stretch>
            <a:fillRect/>
          </a:stretch>
        </p:blipFill>
        <p:spPr>
          <a:xfrm>
            <a:off x="158367" y="187452"/>
            <a:ext cx="8827266" cy="6483096"/>
          </a:xfrm>
          <a:prstGeom prst="rect">
            <a:avLst/>
          </a:prstGeom>
        </p:spPr>
      </p:pic>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
        <p:nvSpPr>
          <p:cNvPr id="2" name="Title 1"/>
          <p:cNvSpPr>
            <a:spLocks noGrp="1"/>
          </p:cNvSpPr>
          <p:nvPr>
            <p:ph type="ctrTitle"/>
          </p:nvPr>
        </p:nvSpPr>
        <p:spPr>
          <a:xfrm>
            <a:off x="1600200" y="2492375"/>
            <a:ext cx="6762749" cy="1470025"/>
          </a:xfrm>
        </p:spPr>
        <p:txBody>
          <a:bodyPr/>
          <a:lstStyle>
            <a:lvl1pPr algn="r">
              <a:defRPr sz="4400"/>
            </a:lvl1pPr>
          </a:lstStyle>
          <a:p>
            <a:r>
              <a:rPr lang="en-GB" smtClean="0"/>
              <a:t>Click to edit Master title style</a:t>
            </a:r>
            <a:endParaRPr/>
          </a:p>
        </p:txBody>
      </p:sp>
      <p:sp>
        <p:nvSpPr>
          <p:cNvPr id="3" name="Subtitle 2"/>
          <p:cNvSpPr>
            <a:spLocks noGrp="1"/>
          </p:cNvSpPr>
          <p:nvPr>
            <p:ph type="subTitle" idx="1"/>
          </p:nvPr>
        </p:nvSpPr>
        <p:spPr>
          <a:xfrm>
            <a:off x="1600201" y="3966882"/>
            <a:ext cx="6762749" cy="1752600"/>
          </a:xfrm>
        </p:spPr>
        <p:txBody>
          <a:bodyPr>
            <a:normAutofit/>
          </a:bodyPr>
          <a:lstStyle>
            <a:lvl1pPr marL="0" indent="0" algn="r">
              <a:spcBef>
                <a:spcPts val="600"/>
              </a:spcBef>
              <a:buNone/>
              <a:defRPr sz="1800">
                <a:solidFill>
                  <a:schemeClr val="bg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GB" smtClean="0"/>
              <a:t>Click to edit Master subtitle style</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10/13/2015</a:t>
            </a:fld>
            <a:endParaRPr lang="en-US"/>
          </a:p>
        </p:txBody>
      </p:sp>
      <p:sp>
        <p:nvSpPr>
          <p:cNvPr id="5" name="Footer Placeholder 4"/>
          <p:cNvSpPr>
            <a:spLocks noGrp="1"/>
          </p:cNvSpPr>
          <p:nvPr>
            <p:ph type="ftr" sz="quarter" idx="11"/>
          </p:nvPr>
        </p:nvSpPr>
        <p:spPr/>
        <p:txBody>
          <a:bodyPr/>
          <a:lstStyle/>
          <a:p>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pic>
        <p:nvPicPr>
          <p:cNvPr id="5" name="Picture 4"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Date Placeholder 1"/>
          <p:cNvSpPr>
            <a:spLocks noGrp="1"/>
          </p:cNvSpPr>
          <p:nvPr>
            <p:ph type="dt" sz="half" idx="10"/>
          </p:nvPr>
        </p:nvSpPr>
        <p:spPr/>
        <p:txBody>
          <a:bodyPr/>
          <a:lstStyle/>
          <a:p>
            <a:fld id="{D140825E-4A15-4D39-8176-1F07E904CB30}" type="datetimeFigureOut">
              <a:rPr lang="en-US" smtClean="0"/>
              <a:t>10/13/2015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pic>
        <p:nvPicPr>
          <p:cNvPr id="9" name="Picture 8" descr="Overlay-ContentCaption.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4" y="590550"/>
            <a:ext cx="3657600" cy="1162050"/>
          </a:xfrm>
        </p:spPr>
        <p:txBody>
          <a:bodyPr anchor="b"/>
          <a:lstStyle>
            <a:lvl1pPr algn="ctr">
              <a:defRPr sz="3600" b="0"/>
            </a:lvl1pPr>
          </a:lstStyle>
          <a:p>
            <a:r>
              <a:rPr lang="en-GB" smtClean="0"/>
              <a:t>Click to edit Master title style</a:t>
            </a:r>
            <a:endParaRPr/>
          </a:p>
        </p:txBody>
      </p:sp>
      <p:sp>
        <p:nvSpPr>
          <p:cNvPr id="3" name="Content Placeholder 2"/>
          <p:cNvSpPr>
            <a:spLocks noGrp="1"/>
          </p:cNvSpPr>
          <p:nvPr>
            <p:ph idx="1"/>
          </p:nvPr>
        </p:nvSpPr>
        <p:spPr>
          <a:xfrm>
            <a:off x="4693023" y="739588"/>
            <a:ext cx="3657600" cy="5308787"/>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Text Placeholder 3"/>
          <p:cNvSpPr>
            <a:spLocks noGrp="1"/>
          </p:cNvSpPr>
          <p:nvPr>
            <p:ph type="body" sz="half" idx="2"/>
          </p:nvPr>
        </p:nvSpPr>
        <p:spPr>
          <a:xfrm>
            <a:off x="779464" y="1816100"/>
            <a:ext cx="3657600" cy="3822700"/>
          </a:xfrm>
        </p:spPr>
        <p:txBody>
          <a:bodyPr>
            <a:normAutofit/>
          </a:bodyPr>
          <a:lstStyle>
            <a:lvl1pPr marL="0" indent="0" algn="ctr">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p:txBody>
          <a:bodyPr/>
          <a:lstStyle/>
          <a:p>
            <a:fld id="{D140825E-4A15-4D39-8176-1F07E904CB30}" type="datetimeFigureOut">
              <a:rPr lang="en-US" smtClean="0"/>
              <a:t>10/13/2015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pic>
        <p:nvPicPr>
          <p:cNvPr id="9" name="Picture 8" descr="Overlay-PictureCaption.png"/>
          <p:cNvPicPr>
            <a:picLocks noChangeAspect="1"/>
          </p:cNvPicPr>
          <p:nvPr/>
        </p:nvPicPr>
        <p:blipFill>
          <a:blip r:embed="rId2"/>
          <a:stretch>
            <a:fillRect/>
          </a:stretch>
        </p:blipFill>
        <p:spPr>
          <a:xfrm>
            <a:off x="448977" y="187452"/>
            <a:ext cx="8536656" cy="6483096"/>
          </a:xfrm>
          <a:prstGeom prst="rect">
            <a:avLst/>
          </a:prstGeom>
        </p:spPr>
      </p:pic>
      <p:sp>
        <p:nvSpPr>
          <p:cNvPr id="2" name="Title 1"/>
          <p:cNvSpPr>
            <a:spLocks noGrp="1"/>
          </p:cNvSpPr>
          <p:nvPr>
            <p:ph type="title"/>
          </p:nvPr>
        </p:nvSpPr>
        <p:spPr>
          <a:xfrm>
            <a:off x="3886200" y="533400"/>
            <a:ext cx="4476750" cy="1252538"/>
          </a:xfrm>
        </p:spPr>
        <p:txBody>
          <a:bodyPr anchor="b"/>
          <a:lstStyle>
            <a:lvl1pPr algn="l">
              <a:defRPr sz="3600" b="0"/>
            </a:lvl1pPr>
          </a:lstStyle>
          <a:p>
            <a:r>
              <a:rPr lang="en-GB" smtClean="0"/>
              <a:t>Click to edit Master title style</a:t>
            </a:r>
            <a:endParaRPr/>
          </a:p>
        </p:txBody>
      </p:sp>
      <p:sp>
        <p:nvSpPr>
          <p:cNvPr id="4" name="Text Placeholder 3"/>
          <p:cNvSpPr>
            <a:spLocks noGrp="1"/>
          </p:cNvSpPr>
          <p:nvPr>
            <p:ph type="body" sz="half" idx="2"/>
          </p:nvPr>
        </p:nvSpPr>
        <p:spPr>
          <a:xfrm>
            <a:off x="3886124" y="1828800"/>
            <a:ext cx="4474539"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3886124" y="6288741"/>
            <a:ext cx="1887537" cy="365125"/>
          </a:xfrm>
        </p:spPr>
        <p:txBody>
          <a:bodyPr/>
          <a:lstStyle/>
          <a:p>
            <a:fld id="{D140825E-4A15-4D39-8176-1F07E904CB30}" type="datetimeFigureOut">
              <a:rPr lang="en-US" smtClean="0"/>
              <a:t>10/13/2015</a:t>
            </a:fld>
            <a:endParaRPr lang="en-US"/>
          </a:p>
        </p:txBody>
      </p:sp>
      <p:sp>
        <p:nvSpPr>
          <p:cNvPr id="6" name="Footer Placeholder 5"/>
          <p:cNvSpPr>
            <a:spLocks noGrp="1"/>
          </p:cNvSpPr>
          <p:nvPr>
            <p:ph type="ftr" sz="quarter" idx="11"/>
          </p:nvPr>
        </p:nvSpPr>
        <p:spPr>
          <a:xfrm>
            <a:off x="5867399" y="6288741"/>
            <a:ext cx="2675965"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
        <p:nvSpPr>
          <p:cNvPr id="3" name="Picture Placeholder 2"/>
          <p:cNvSpPr>
            <a:spLocks noGrp="1"/>
          </p:cNvSpPr>
          <p:nvPr>
            <p:ph type="pic" idx="1"/>
          </p:nvPr>
        </p:nvSpPr>
        <p:spPr>
          <a:xfrm flipH="1">
            <a:off x="188253" y="179292"/>
            <a:ext cx="3281087" cy="6483096"/>
          </a:xfrm>
          <a:prstGeom prst="round1Rect">
            <a:avLst>
              <a:gd name="adj" fmla="val 17325"/>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picTx" preserve="1">
  <p:cSld name="Picture with Caption, Alt.">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4710953" y="533400"/>
            <a:ext cx="3657600" cy="1252538"/>
          </a:xfrm>
        </p:spPr>
        <p:txBody>
          <a:bodyPr anchor="b"/>
          <a:lstStyle>
            <a:lvl1pPr algn="l">
              <a:defRPr sz="3600" b="0"/>
            </a:lvl1pPr>
          </a:lstStyle>
          <a:p>
            <a:r>
              <a:rPr lang="en-GB" smtClean="0"/>
              <a:t>Click to edit Master title style</a:t>
            </a:r>
            <a:endParaRPr/>
          </a:p>
        </p:txBody>
      </p:sp>
      <p:sp>
        <p:nvSpPr>
          <p:cNvPr id="3" name="Picture Placeholder 2"/>
          <p:cNvSpPr>
            <a:spLocks noGrp="1"/>
          </p:cNvSpPr>
          <p:nvPr>
            <p:ph type="pic" idx="1"/>
          </p:nvPr>
        </p:nvSpPr>
        <p:spPr>
          <a:xfrm flipH="1">
            <a:off x="596153" y="1600199"/>
            <a:ext cx="3657600" cy="3657601"/>
          </a:xfrm>
          <a:prstGeom prst="ellipse">
            <a:avLst/>
          </a:prstGeom>
          <a:blipFill dpi="0" rotWithShape="0">
            <a:blip r:embed="rId3" cstate="print"/>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
        <p:nvSpPr>
          <p:cNvPr id="4" name="Text Placeholder 3"/>
          <p:cNvSpPr>
            <a:spLocks noGrp="1"/>
          </p:cNvSpPr>
          <p:nvPr>
            <p:ph type="body" sz="half" idx="2"/>
          </p:nvPr>
        </p:nvSpPr>
        <p:spPr>
          <a:xfrm>
            <a:off x="4710412" y="1828800"/>
            <a:ext cx="3657600" cy="3810000"/>
          </a:xfrm>
        </p:spPr>
        <p:txBody>
          <a:bodyPr>
            <a:normAutofit/>
          </a:bodyPr>
          <a:lstStyle>
            <a:lvl1pPr marL="0" indent="0">
              <a:spcBef>
                <a:spcPts val="6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t>10/13/2015</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picTx" preserve="1">
  <p:cSld name="Picture above Caption">
    <p:spTree>
      <p:nvGrpSpPr>
        <p:cNvPr id="1" name=""/>
        <p:cNvGrpSpPr/>
        <p:nvPr/>
      </p:nvGrpSpPr>
      <p:grpSpPr>
        <a:xfrm>
          <a:off x="0" y="0"/>
          <a:ext cx="0" cy="0"/>
          <a:chOff x="0" y="0"/>
          <a:chExt cx="0" cy="0"/>
        </a:xfrm>
      </p:grpSpPr>
      <p:pic>
        <p:nvPicPr>
          <p:cNvPr id="10" name="Picture 9" descr="Overlay-PictureCaption-Extras.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808038" y="3778624"/>
            <a:ext cx="7560515" cy="1102658"/>
          </a:xfrm>
        </p:spPr>
        <p:txBody>
          <a:bodyPr anchor="b"/>
          <a:lstStyle>
            <a:lvl1pPr algn="l">
              <a:defRPr sz="3600" b="0"/>
            </a:lvl1pPr>
          </a:lstStyle>
          <a:p>
            <a:r>
              <a:rPr lang="en-GB" smtClean="0"/>
              <a:t>Click to edit Master title style</a:t>
            </a:r>
            <a:endParaRPr/>
          </a:p>
        </p:txBody>
      </p:sp>
      <p:sp>
        <p:nvSpPr>
          <p:cNvPr id="3" name="Picture Placeholder 2"/>
          <p:cNvSpPr>
            <a:spLocks noGrp="1"/>
          </p:cNvSpPr>
          <p:nvPr>
            <p:ph type="pic" idx="1"/>
          </p:nvPr>
        </p:nvSpPr>
        <p:spPr>
          <a:xfrm flipH="1">
            <a:off x="871584" y="762000"/>
            <a:ext cx="7427726" cy="2989730"/>
          </a:xfrm>
          <a:prstGeom prst="roundRect">
            <a:avLst>
              <a:gd name="adj" fmla="val 7476"/>
            </a:avLst>
          </a:prstGeom>
          <a:blipFill dpi="0" rotWithShape="0">
            <a:blip r:embed="rId3"/>
            <a:srcRect/>
            <a:stretch>
              <a:fillRect/>
            </a:stretch>
          </a:blipFill>
          <a:ln w="28575">
            <a:solidFill>
              <a:schemeClr val="bg1"/>
            </a:solidFill>
          </a:ln>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smtClean="0"/>
              <a:t>Drag picture to placeholder or click icon to add</a:t>
            </a:r>
            <a:endParaRPr/>
          </a:p>
        </p:txBody>
      </p:sp>
      <p:sp>
        <p:nvSpPr>
          <p:cNvPr id="4" name="Text Placeholder 3"/>
          <p:cNvSpPr>
            <a:spLocks noGrp="1"/>
          </p:cNvSpPr>
          <p:nvPr>
            <p:ph type="body" sz="half" idx="2"/>
          </p:nvPr>
        </p:nvSpPr>
        <p:spPr>
          <a:xfrm>
            <a:off x="808034" y="4827493"/>
            <a:ext cx="7559977" cy="1220881"/>
          </a:xfrm>
        </p:spPr>
        <p:txBody>
          <a:bodyPr>
            <a:normAutofit/>
          </a:bodyPr>
          <a:lstStyle>
            <a:lvl1pPr marL="0" indent="0">
              <a:spcBef>
                <a:spcPts val="300"/>
              </a:spcBef>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GB" smtClean="0"/>
              <a:t>Click to edit Master text styles</a:t>
            </a:r>
          </a:p>
        </p:txBody>
      </p:sp>
      <p:sp>
        <p:nvSpPr>
          <p:cNvPr id="5" name="Date Placeholder 4"/>
          <p:cNvSpPr>
            <a:spLocks noGrp="1"/>
          </p:cNvSpPr>
          <p:nvPr>
            <p:ph type="dt" sz="half" idx="10"/>
          </p:nvPr>
        </p:nvSpPr>
        <p:spPr>
          <a:xfrm>
            <a:off x="381000" y="6288741"/>
            <a:ext cx="1865125" cy="365125"/>
          </a:xfrm>
        </p:spPr>
        <p:txBody>
          <a:bodyPr/>
          <a:lstStyle/>
          <a:p>
            <a:fld id="{D140825E-4A15-4D39-8176-1F07E904CB30}" type="datetimeFigureOut">
              <a:rPr lang="en-US" smtClean="0"/>
              <a:t>10/13/2015</a:t>
            </a:fld>
            <a:endParaRPr lang="en-US"/>
          </a:p>
        </p:txBody>
      </p:sp>
      <p:sp>
        <p:nvSpPr>
          <p:cNvPr id="6" name="Footer Placeholder 5"/>
          <p:cNvSpPr>
            <a:spLocks noGrp="1"/>
          </p:cNvSpPr>
          <p:nvPr>
            <p:ph type="ftr" sz="quarter" idx="11"/>
          </p:nvPr>
        </p:nvSpPr>
        <p:spPr>
          <a:xfrm>
            <a:off x="3325813" y="6288741"/>
            <a:ext cx="5217551" cy="365125"/>
          </a:xfrm>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GB" smtClean="0"/>
              <a:t>Click to edit Master title style</a:t>
            </a:r>
            <a:endParaRPr/>
          </a:p>
        </p:txBody>
      </p:sp>
      <p:sp>
        <p:nvSpPr>
          <p:cNvPr id="3" name="Vertical Text Placeholder 2"/>
          <p:cNvSpPr>
            <a:spLocks noGrp="1"/>
          </p:cNvSpPr>
          <p:nvPr>
            <p:ph type="body" orient="vert" idx="1"/>
          </p:nvPr>
        </p:nvSpPr>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10/13/2015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Vertical Title 1"/>
          <p:cNvSpPr>
            <a:spLocks noGrp="1"/>
          </p:cNvSpPr>
          <p:nvPr>
            <p:ph type="title" orient="vert"/>
          </p:nvPr>
        </p:nvSpPr>
        <p:spPr>
          <a:xfrm>
            <a:off x="7328646" y="779463"/>
            <a:ext cx="1358153" cy="5268912"/>
          </a:xfrm>
        </p:spPr>
        <p:txBody>
          <a:bodyPr vert="eaVert"/>
          <a:lstStyle/>
          <a:p>
            <a:r>
              <a:rPr lang="en-GB" smtClean="0"/>
              <a:t>Click to edit Master title style</a:t>
            </a:r>
            <a:endParaRPr/>
          </a:p>
        </p:txBody>
      </p:sp>
      <p:sp>
        <p:nvSpPr>
          <p:cNvPr id="3" name="Vertical Text Placeholder 2"/>
          <p:cNvSpPr>
            <a:spLocks noGrp="1"/>
          </p:cNvSpPr>
          <p:nvPr>
            <p:ph type="body" orient="vert" idx="1"/>
          </p:nvPr>
        </p:nvSpPr>
        <p:spPr>
          <a:xfrm>
            <a:off x="779462" y="779464"/>
            <a:ext cx="6170613" cy="5268911"/>
          </a:xfrm>
        </p:spPr>
        <p:txBody>
          <a:bodyPr vert="eaVert"/>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10/13/2015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pic>
        <p:nvPicPr>
          <p:cNvPr id="8" name="Picture 7"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idx="1"/>
          </p:nvPr>
        </p:nvSpPr>
        <p:spPr/>
        <p:txBody>
          <a:bodyPr/>
          <a:lstStyle>
            <a:lvl5pPr>
              <a:defRPr/>
            </a:lvl5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10"/>
          </p:nvPr>
        </p:nvSpPr>
        <p:spPr/>
        <p:txBody>
          <a:bodyPr/>
          <a:lstStyle/>
          <a:p>
            <a:fld id="{D140825E-4A15-4D39-8176-1F07E904CB30}" type="datetimeFigureOut">
              <a:rPr lang="en-US" smtClean="0"/>
              <a:t>10/13/2015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pic>
        <p:nvPicPr>
          <p:cNvPr id="8" name="Picture 7" descr="Overlay-SectionHeader.png"/>
          <p:cNvPicPr>
            <a:picLocks noChangeAspect="1"/>
          </p:cNvPicPr>
          <p:nvPr/>
        </p:nvPicPr>
        <p:blipFill>
          <a:blip r:embed="rId2"/>
          <a:stretch>
            <a:fillRect/>
          </a:stretch>
        </p:blipFill>
        <p:spPr>
          <a:xfrm>
            <a:off x="158367" y="187452"/>
            <a:ext cx="8827266" cy="6483096"/>
          </a:xfrm>
          <a:prstGeom prst="rect">
            <a:avLst/>
          </a:prstGeom>
        </p:spPr>
      </p:pic>
      <p:sp>
        <p:nvSpPr>
          <p:cNvPr id="2" name="Title 1"/>
          <p:cNvSpPr>
            <a:spLocks noGrp="1"/>
          </p:cNvSpPr>
          <p:nvPr>
            <p:ph type="title"/>
          </p:nvPr>
        </p:nvSpPr>
        <p:spPr>
          <a:xfrm>
            <a:off x="779463" y="2591360"/>
            <a:ext cx="7583487" cy="1362075"/>
          </a:xfrm>
        </p:spPr>
        <p:txBody>
          <a:bodyPr anchor="b" anchorCtr="0">
            <a:noAutofit/>
          </a:bodyPr>
          <a:lstStyle>
            <a:lvl1pPr algn="l">
              <a:defRPr sz="4400" b="1" cap="none" baseline="0">
                <a:solidFill>
                  <a:schemeClr val="bg1"/>
                </a:solidFill>
              </a:defRPr>
            </a:lvl1pPr>
          </a:lstStyle>
          <a:p>
            <a:r>
              <a:rPr lang="en-GB" smtClean="0"/>
              <a:t>Click to edit Master title style</a:t>
            </a:r>
            <a:endParaRPr/>
          </a:p>
        </p:txBody>
      </p:sp>
      <p:sp>
        <p:nvSpPr>
          <p:cNvPr id="3" name="Text Placeholder 2"/>
          <p:cNvSpPr>
            <a:spLocks noGrp="1"/>
          </p:cNvSpPr>
          <p:nvPr>
            <p:ph type="body" idx="1"/>
          </p:nvPr>
        </p:nvSpPr>
        <p:spPr>
          <a:xfrm>
            <a:off x="779463" y="3950354"/>
            <a:ext cx="7583487" cy="1500187"/>
          </a:xfrm>
        </p:spPr>
        <p:txBody>
          <a:bodyPr anchor="t" anchorCtr="0"/>
          <a:lstStyle>
            <a:lvl1pPr marL="0" indent="0" algn="l">
              <a:spcBef>
                <a:spcPts val="600"/>
              </a:spcBef>
              <a:buNone/>
              <a:defRPr sz="2000" cap="none" baseline="0">
                <a:solidFill>
                  <a:schemeClr val="bg1"/>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GB" smtClean="0"/>
              <a:t>Click to edit Master text styles</a:t>
            </a:r>
          </a:p>
        </p:txBody>
      </p:sp>
      <p:sp>
        <p:nvSpPr>
          <p:cNvPr id="4" name="Date Placeholder 3"/>
          <p:cNvSpPr>
            <a:spLocks noGrp="1"/>
          </p:cNvSpPr>
          <p:nvPr>
            <p:ph type="dt" sz="half" idx="10"/>
          </p:nvPr>
        </p:nvSpPr>
        <p:spPr/>
        <p:txBody>
          <a:bodyPr/>
          <a:lstStyle/>
          <a:p>
            <a:fld id="{D140825E-4A15-4D39-8176-1F07E904CB30}" type="datetimeFigureOut">
              <a:rPr lang="en-US" smtClean="0"/>
              <a:t>10/13/2015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sz="half" idx="1"/>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Content Placeholder 3"/>
          <p:cNvSpPr>
            <a:spLocks noGrp="1"/>
          </p:cNvSpPr>
          <p:nvPr>
            <p:ph sz="half" idx="2"/>
          </p:nvPr>
        </p:nvSpPr>
        <p:spPr>
          <a:xfrm>
            <a:off x="4688541"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10/13/2015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pic>
        <p:nvPicPr>
          <p:cNvPr id="14" name="Picture 13"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a:xfrm>
            <a:off x="779463" y="381000"/>
            <a:ext cx="7583487" cy="1044388"/>
          </a:xfrm>
        </p:spPr>
        <p:txBody>
          <a:bodyPr/>
          <a:lstStyle>
            <a:lvl1pPr>
              <a:defRPr/>
            </a:lvl1pPr>
          </a:lstStyle>
          <a:p>
            <a:r>
              <a:rPr lang="en-GB" smtClean="0"/>
              <a:t>Click to edit Master title style</a:t>
            </a:r>
            <a:endParaRPr/>
          </a:p>
        </p:txBody>
      </p:sp>
      <p:sp>
        <p:nvSpPr>
          <p:cNvPr id="3" name="Text Placeholder 2"/>
          <p:cNvSpPr>
            <a:spLocks noGrp="1"/>
          </p:cNvSpPr>
          <p:nvPr>
            <p:ph type="body" idx="1"/>
          </p:nvPr>
        </p:nvSpPr>
        <p:spPr>
          <a:xfrm>
            <a:off x="779463"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4" name="Content Placeholder 3"/>
          <p:cNvSpPr>
            <a:spLocks noGrp="1"/>
          </p:cNvSpPr>
          <p:nvPr>
            <p:ph sz="half" idx="2"/>
          </p:nvPr>
        </p:nvSpPr>
        <p:spPr>
          <a:xfrm>
            <a:off x="779463"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Text Placeholder 4"/>
          <p:cNvSpPr>
            <a:spLocks noGrp="1"/>
          </p:cNvSpPr>
          <p:nvPr>
            <p:ph type="body" sz="quarter" idx="3"/>
          </p:nvPr>
        </p:nvSpPr>
        <p:spPr>
          <a:xfrm>
            <a:off x="4705350" y="1438835"/>
            <a:ext cx="3657600" cy="789828"/>
          </a:xfrm>
        </p:spPr>
        <p:txBody>
          <a:bodyPr anchor="b">
            <a:noAutofit/>
          </a:bodyPr>
          <a:lstStyle>
            <a:lvl1pPr marL="0" indent="0" algn="ctr">
              <a:lnSpc>
                <a:spcPts val="3000"/>
              </a:lnSpc>
              <a:spcBef>
                <a:spcPts val="0"/>
              </a:spcBef>
              <a:buNone/>
              <a:defRPr sz="28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smtClean="0"/>
              <a:t>Click to edit Master text styles</a:t>
            </a:r>
          </a:p>
        </p:txBody>
      </p:sp>
      <p:sp>
        <p:nvSpPr>
          <p:cNvPr id="6" name="Content Placeholder 5"/>
          <p:cNvSpPr>
            <a:spLocks noGrp="1"/>
          </p:cNvSpPr>
          <p:nvPr>
            <p:ph sz="quarter" idx="4"/>
          </p:nvPr>
        </p:nvSpPr>
        <p:spPr>
          <a:xfrm>
            <a:off x="4705350" y="2362199"/>
            <a:ext cx="3657600" cy="3686175"/>
          </a:xfrm>
        </p:spPr>
        <p:txBody>
          <a:bodyPr>
            <a:normAutofit/>
          </a:bodyPr>
          <a:lstStyle>
            <a:lvl1pPr>
              <a:defRPr sz="2000"/>
            </a:lvl1pPr>
            <a:lvl2pPr>
              <a:defRPr sz="1800"/>
            </a:lvl2pPr>
            <a:lvl3pPr>
              <a:defRPr sz="1800"/>
            </a:lvl3pPr>
            <a:lvl4pPr>
              <a:defRPr sz="1800"/>
            </a:lvl4pPr>
            <a:lvl5pPr>
              <a:defRPr sz="1800"/>
            </a:lvl5pPr>
            <a:lvl6pPr>
              <a:defRPr sz="1600"/>
            </a:lvl6pPr>
            <a:lvl7pPr>
              <a:defRPr sz="1600"/>
            </a:lvl7pPr>
            <a:lvl8pPr>
              <a:defRPr sz="1600"/>
            </a:lvl8pPr>
            <a:lvl9pPr>
              <a:defRPr sz="16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7" name="Date Placeholder 6"/>
          <p:cNvSpPr>
            <a:spLocks noGrp="1"/>
          </p:cNvSpPr>
          <p:nvPr>
            <p:ph type="dt" sz="half" idx="10"/>
          </p:nvPr>
        </p:nvSpPr>
        <p:spPr/>
        <p:txBody>
          <a:bodyPr/>
          <a:lstStyle/>
          <a:p>
            <a:fld id="{D140825E-4A15-4D39-8176-1F07E904CB30}" type="datetimeFigureOut">
              <a:rPr lang="en-US" smtClean="0"/>
              <a:t>10/13/2015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3E4AAA4-6363-4581-962D-1ACCC2D600C5}" type="slidenum">
              <a:rPr lang="en-US" smtClean="0"/>
              <a:t>‹#›</a:t>
            </a:fld>
            <a:endParaRPr lang="en-US"/>
          </a:p>
        </p:txBody>
      </p:sp>
      <p:cxnSp>
        <p:nvCxnSpPr>
          <p:cNvPr id="12" name="Straight Connector 11"/>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5" name="Straight Connector 14"/>
          <p:cNvCxnSpPr/>
          <p:nvPr/>
        </p:nvCxnSpPr>
        <p:spPr>
          <a:xfrm>
            <a:off x="874059" y="2286000"/>
            <a:ext cx="3563003"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cxnSp>
        <p:nvCxnSpPr>
          <p:cNvPr id="16" name="Straight Connector 15"/>
          <p:cNvCxnSpPr/>
          <p:nvPr/>
        </p:nvCxnSpPr>
        <p:spPr>
          <a:xfrm>
            <a:off x="4815840" y="2286000"/>
            <a:ext cx="3566160" cy="1588"/>
          </a:xfrm>
          <a:prstGeom prst="line">
            <a:avLst/>
          </a:prstGeom>
          <a:ln w="19050">
            <a:solidFill>
              <a:schemeClr val="bg1"/>
            </a:solidFill>
          </a:ln>
        </p:spPr>
        <p:style>
          <a:lnRef idx="1">
            <a:schemeClr val="accent1"/>
          </a:lnRef>
          <a:fillRef idx="0">
            <a:schemeClr val="accent1"/>
          </a:fillRef>
          <a:effectRef idx="0">
            <a:schemeClr val="accent1"/>
          </a:effectRef>
          <a:fontRef idx="minor">
            <a:schemeClr val="tx1"/>
          </a:fontRef>
        </p:style>
      </p:cxn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p:cSld name="2 Content, Top and Bottom">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sz="half" idx="1"/>
          </p:nvPr>
        </p:nvSpPr>
        <p:spPr>
          <a:xfrm>
            <a:off x="779462" y="1828801"/>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10/13/2015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
        <p:nvSpPr>
          <p:cNvPr id="10" name="Content Placeholder 2"/>
          <p:cNvSpPr>
            <a:spLocks noGrp="1"/>
          </p:cNvSpPr>
          <p:nvPr>
            <p:ph sz="half" idx="13"/>
          </p:nvPr>
        </p:nvSpPr>
        <p:spPr>
          <a:xfrm>
            <a:off x="779462" y="3991816"/>
            <a:ext cx="7585076"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p:cSld name="3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GB" smtClean="0"/>
              <a:t>Click to edit Master title style</a:t>
            </a:r>
            <a:endParaRPr/>
          </a:p>
        </p:txBody>
      </p:sp>
      <p:sp>
        <p:nvSpPr>
          <p:cNvPr id="3"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5" name="Date Placeholder 4"/>
          <p:cNvSpPr>
            <a:spLocks noGrp="1"/>
          </p:cNvSpPr>
          <p:nvPr>
            <p:ph type="dt" sz="half" idx="10"/>
          </p:nvPr>
        </p:nvSpPr>
        <p:spPr/>
        <p:txBody>
          <a:bodyPr/>
          <a:lstStyle/>
          <a:p>
            <a:fld id="{D140825E-4A15-4D39-8176-1F07E904CB30}" type="datetimeFigureOut">
              <a:rPr lang="en-US" smtClean="0"/>
              <a:t>10/13/2015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
        <p:nvSpPr>
          <p:cNvPr id="10"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1" name="Content Placeholder 2"/>
          <p:cNvSpPr>
            <a:spLocks noGrp="1"/>
          </p:cNvSpPr>
          <p:nvPr>
            <p:ph sz="half" idx="14"/>
          </p:nvPr>
        </p:nvSpPr>
        <p:spPr>
          <a:xfrm>
            <a:off x="779462" y="1828800"/>
            <a:ext cx="3657600" cy="4219575"/>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4 Content">
    <p:spTree>
      <p:nvGrpSpPr>
        <p:cNvPr id="1" name=""/>
        <p:cNvGrpSpPr/>
        <p:nvPr/>
      </p:nvGrpSpPr>
      <p:grpSpPr>
        <a:xfrm>
          <a:off x="0" y="0"/>
          <a:ext cx="0" cy="0"/>
          <a:chOff x="0" y="0"/>
          <a:chExt cx="0" cy="0"/>
        </a:xfrm>
      </p:grpSpPr>
      <p:pic>
        <p:nvPicPr>
          <p:cNvPr id="9" name="Picture 8"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GB" smtClean="0"/>
              <a:t>Click to edit Master title style</a:t>
            </a:r>
            <a:endParaRPr/>
          </a:p>
        </p:txBody>
      </p:sp>
      <p:sp>
        <p:nvSpPr>
          <p:cNvPr id="5" name="Date Placeholder 4"/>
          <p:cNvSpPr>
            <a:spLocks noGrp="1"/>
          </p:cNvSpPr>
          <p:nvPr>
            <p:ph type="dt" sz="half" idx="10"/>
          </p:nvPr>
        </p:nvSpPr>
        <p:spPr/>
        <p:txBody>
          <a:bodyPr/>
          <a:lstStyle/>
          <a:p>
            <a:fld id="{D140825E-4A15-4D39-8176-1F07E904CB30}" type="datetimeFigureOut">
              <a:rPr lang="en-US" smtClean="0"/>
              <a:t>10/13/2015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3E4AAA4-6363-4581-962D-1ACCC2D600C5}" type="slidenum">
              <a:rPr lang="en-US" smtClean="0"/>
              <a:t>‹#›</a:t>
            </a:fld>
            <a:endParaRPr lang="en-US"/>
          </a:p>
        </p:txBody>
      </p:sp>
      <p:sp>
        <p:nvSpPr>
          <p:cNvPr id="12" name="Content Placeholder 2"/>
          <p:cNvSpPr>
            <a:spLocks noGrp="1"/>
          </p:cNvSpPr>
          <p:nvPr>
            <p:ph sz="half" idx="14"/>
          </p:nvPr>
        </p:nvSpPr>
        <p:spPr>
          <a:xfrm>
            <a:off x="77946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3" name="Content Placeholder 2"/>
          <p:cNvSpPr>
            <a:spLocks noGrp="1"/>
          </p:cNvSpPr>
          <p:nvPr>
            <p:ph sz="half" idx="15"/>
          </p:nvPr>
        </p:nvSpPr>
        <p:spPr>
          <a:xfrm>
            <a:off x="77946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4" name="Content Placeholder 2"/>
          <p:cNvSpPr>
            <a:spLocks noGrp="1"/>
          </p:cNvSpPr>
          <p:nvPr>
            <p:ph sz="half" idx="1"/>
          </p:nvPr>
        </p:nvSpPr>
        <p:spPr>
          <a:xfrm>
            <a:off x="4710953" y="1828801"/>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15" name="Content Placeholder 2"/>
          <p:cNvSpPr>
            <a:spLocks noGrp="1"/>
          </p:cNvSpPr>
          <p:nvPr>
            <p:ph sz="half" idx="13"/>
          </p:nvPr>
        </p:nvSpPr>
        <p:spPr>
          <a:xfrm>
            <a:off x="4710953" y="3991816"/>
            <a:ext cx="3657600" cy="2057400"/>
          </a:xfrm>
        </p:spPr>
        <p:txBody>
          <a:bodyPr>
            <a:normAutofit/>
          </a:bodyPr>
          <a:lstStyle>
            <a:lvl1pPr>
              <a:defRPr sz="20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pic>
        <p:nvPicPr>
          <p:cNvPr id="6" name="Picture 5" descr="Overlay-ContentSlides.png"/>
          <p:cNvPicPr>
            <a:picLocks noChangeAspect="1"/>
          </p:cNvPicPr>
          <p:nvPr/>
        </p:nvPicPr>
        <p:blipFill>
          <a:blip r:embed="rId2"/>
          <a:stretch>
            <a:fillRect/>
          </a:stretch>
        </p:blipFill>
        <p:spPr>
          <a:xfrm>
            <a:off x="150887" y="186645"/>
            <a:ext cx="8827266" cy="6483096"/>
          </a:xfrm>
          <a:prstGeom prst="rect">
            <a:avLst/>
          </a:prstGeom>
        </p:spPr>
      </p:pic>
      <p:sp>
        <p:nvSpPr>
          <p:cNvPr id="2" name="Title 1"/>
          <p:cNvSpPr>
            <a:spLocks noGrp="1"/>
          </p:cNvSpPr>
          <p:nvPr>
            <p:ph type="title"/>
          </p:nvPr>
        </p:nvSpPr>
        <p:spPr/>
        <p:txBody>
          <a:bodyPr/>
          <a:lstStyle/>
          <a:p>
            <a:r>
              <a:rPr lang="en-GB" smtClean="0"/>
              <a:t>Click to edit Master title style</a:t>
            </a:r>
            <a:endParaRPr/>
          </a:p>
        </p:txBody>
      </p:sp>
      <p:sp>
        <p:nvSpPr>
          <p:cNvPr id="3" name="Date Placeholder 2"/>
          <p:cNvSpPr>
            <a:spLocks noGrp="1"/>
          </p:cNvSpPr>
          <p:nvPr>
            <p:ph type="dt" sz="half" idx="10"/>
          </p:nvPr>
        </p:nvSpPr>
        <p:spPr/>
        <p:txBody>
          <a:bodyPr/>
          <a:lstStyle/>
          <a:p>
            <a:fld id="{D140825E-4A15-4D39-8176-1F07E904CB30}" type="datetimeFigureOut">
              <a:rPr lang="en-US" smtClean="0"/>
              <a:t>10/13/2015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3E4AAA4-6363-4581-962D-1ACCC2D600C5}" type="slidenum">
              <a:rPr lang="en-US" smtClean="0"/>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8" name="Round Diagonal Corner Rectangle 7"/>
          <p:cNvSpPr/>
          <p:nvPr/>
        </p:nvSpPr>
        <p:spPr>
          <a:xfrm>
            <a:off x="189707" y="189707"/>
            <a:ext cx="8764587" cy="6478587"/>
          </a:xfrm>
          <a:prstGeom prst="round2DiagRect">
            <a:avLst>
              <a:gd name="adj1" fmla="val 9416"/>
              <a:gd name="adj2" fmla="val 0"/>
            </a:avLst>
          </a:prstGeom>
          <a:gradFill>
            <a:gsLst>
              <a:gs pos="17000">
                <a:schemeClr val="bg2"/>
              </a:gs>
              <a:gs pos="100000">
                <a:schemeClr val="tx2"/>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a:p>
        </p:txBody>
      </p:sp>
      <p:sp>
        <p:nvSpPr>
          <p:cNvPr id="2" name="Title Placeholder 1"/>
          <p:cNvSpPr>
            <a:spLocks noGrp="1"/>
          </p:cNvSpPr>
          <p:nvPr>
            <p:ph type="title"/>
          </p:nvPr>
        </p:nvSpPr>
        <p:spPr>
          <a:xfrm>
            <a:off x="779463" y="381000"/>
            <a:ext cx="7583487" cy="1044388"/>
          </a:xfrm>
          <a:prstGeom prst="rect">
            <a:avLst/>
          </a:prstGeom>
        </p:spPr>
        <p:txBody>
          <a:bodyPr vert="horz" lIns="91440" tIns="45720" rIns="91440" bIns="45720" rtlCol="0" anchor="b" anchorCtr="0">
            <a:noAutofit/>
          </a:bodyPr>
          <a:lstStyle/>
          <a:p>
            <a:r>
              <a:rPr lang="en-GB" smtClean="0"/>
              <a:t>Click to edit Master title style</a:t>
            </a:r>
            <a:endParaRPr/>
          </a:p>
        </p:txBody>
      </p:sp>
      <p:sp>
        <p:nvSpPr>
          <p:cNvPr id="3" name="Text Placeholder 2"/>
          <p:cNvSpPr>
            <a:spLocks noGrp="1"/>
          </p:cNvSpPr>
          <p:nvPr>
            <p:ph type="body" idx="1"/>
          </p:nvPr>
        </p:nvSpPr>
        <p:spPr>
          <a:xfrm>
            <a:off x="779463" y="1828800"/>
            <a:ext cx="7583487" cy="4208930"/>
          </a:xfrm>
          <a:prstGeom prst="rect">
            <a:avLst/>
          </a:prstGeom>
        </p:spPr>
        <p:txBody>
          <a:bodyPr vert="horz" lIns="91440" tIns="45720" rIns="91440" bIns="45720" rtlCol="0">
            <a:normAutofit/>
          </a:bodyPr>
          <a:lstStyle/>
          <a:p>
            <a:pPr lvl="0"/>
            <a:r>
              <a:rPr lang="en-GB" smtClean="0"/>
              <a:t>Click to edit Master text styles</a:t>
            </a:r>
          </a:p>
          <a:p>
            <a:pPr lvl="1"/>
            <a:r>
              <a:rPr lang="en-GB" smtClean="0"/>
              <a:t>Second level</a:t>
            </a:r>
          </a:p>
          <a:p>
            <a:pPr lvl="2"/>
            <a:r>
              <a:rPr lang="en-GB" smtClean="0"/>
              <a:t>Third level</a:t>
            </a:r>
          </a:p>
          <a:p>
            <a:pPr lvl="3"/>
            <a:r>
              <a:rPr lang="en-GB" smtClean="0"/>
              <a:t>Fourth level</a:t>
            </a:r>
          </a:p>
          <a:p>
            <a:pPr lvl="4"/>
            <a:r>
              <a:rPr lang="en-GB" smtClean="0"/>
              <a:t>Fifth level</a:t>
            </a:r>
            <a:endParaRPr dirty="0"/>
          </a:p>
        </p:txBody>
      </p:sp>
      <p:sp>
        <p:nvSpPr>
          <p:cNvPr id="4" name="Date Placeholder 3"/>
          <p:cNvSpPr>
            <a:spLocks noGrp="1"/>
          </p:cNvSpPr>
          <p:nvPr>
            <p:ph type="dt" sz="half" idx="2"/>
          </p:nvPr>
        </p:nvSpPr>
        <p:spPr>
          <a:xfrm>
            <a:off x="381000" y="6288741"/>
            <a:ext cx="1887537" cy="365125"/>
          </a:xfrm>
          <a:prstGeom prst="rect">
            <a:avLst/>
          </a:prstGeom>
        </p:spPr>
        <p:txBody>
          <a:bodyPr vert="horz" lIns="91440" tIns="45720" rIns="91440" bIns="45720" rtlCol="0" anchor="ctr"/>
          <a:lstStyle>
            <a:lvl1pPr algn="l">
              <a:defRPr sz="1200">
                <a:solidFill>
                  <a:schemeClr val="bg2"/>
                </a:solidFill>
              </a:defRPr>
            </a:lvl1pPr>
          </a:lstStyle>
          <a:p>
            <a:fld id="{D140825E-4A15-4D39-8176-1F07E904CB30}" type="datetimeFigureOut">
              <a:rPr lang="en-US" smtClean="0"/>
              <a:t>10/13/2015</a:t>
            </a:fld>
            <a:endParaRPr lang="en-US"/>
          </a:p>
        </p:txBody>
      </p:sp>
      <p:sp>
        <p:nvSpPr>
          <p:cNvPr id="5" name="Footer Placeholder 4"/>
          <p:cNvSpPr>
            <a:spLocks noGrp="1"/>
          </p:cNvSpPr>
          <p:nvPr>
            <p:ph type="ftr" sz="quarter" idx="3"/>
          </p:nvPr>
        </p:nvSpPr>
        <p:spPr>
          <a:xfrm>
            <a:off x="3304615" y="6288741"/>
            <a:ext cx="5238750" cy="365125"/>
          </a:xfrm>
          <a:prstGeom prst="rect">
            <a:avLst/>
          </a:prstGeom>
        </p:spPr>
        <p:txBody>
          <a:bodyPr vert="horz" lIns="91440" tIns="45720" rIns="91440" bIns="45720" rtlCol="0" anchor="ctr"/>
          <a:lstStyle>
            <a:lvl1pPr algn="r">
              <a:defRPr sz="1200">
                <a:solidFill>
                  <a:schemeClr val="bg2"/>
                </a:solidFill>
              </a:defRPr>
            </a:lvl1pPr>
          </a:lstStyle>
          <a:p>
            <a:endParaRPr lang="en-US"/>
          </a:p>
        </p:txBody>
      </p:sp>
      <p:sp>
        <p:nvSpPr>
          <p:cNvPr id="6" name="Slide Number Placeholder 5"/>
          <p:cNvSpPr>
            <a:spLocks noGrp="1"/>
          </p:cNvSpPr>
          <p:nvPr>
            <p:ph type="sldNum" sz="quarter" idx="4"/>
          </p:nvPr>
        </p:nvSpPr>
        <p:spPr>
          <a:xfrm>
            <a:off x="8404411" y="219635"/>
            <a:ext cx="493059" cy="365125"/>
          </a:xfrm>
          <a:prstGeom prst="rect">
            <a:avLst/>
          </a:prstGeom>
        </p:spPr>
        <p:txBody>
          <a:bodyPr vert="horz" lIns="91440" tIns="45720" rIns="91440" bIns="45720" rtlCol="0" anchor="ctr"/>
          <a:lstStyle>
            <a:lvl1pPr algn="r">
              <a:defRPr sz="1200">
                <a:solidFill>
                  <a:schemeClr val="tx2"/>
                </a:solidFill>
              </a:defRPr>
            </a:lvl1pPr>
          </a:lstStyle>
          <a:p>
            <a:fld id="{93E4AAA4-6363-4581-962D-1ACCC2D600C5}"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 id="2147483673" r:id="rId13"/>
    <p:sldLayoutId id="2147483674" r:id="rId14"/>
    <p:sldLayoutId id="2147483675" r:id="rId15"/>
    <p:sldLayoutId id="2147483676" r:id="rId16"/>
  </p:sldLayoutIdLst>
  <p:txStyles>
    <p:titleStyle>
      <a:lvl1pPr algn="l" defTabSz="914400" rtl="0" eaLnBrk="1" latinLnBrk="0" hangingPunct="1">
        <a:spcBef>
          <a:spcPct val="0"/>
        </a:spcBef>
        <a:buNone/>
        <a:defRPr sz="3800" kern="1200">
          <a:solidFill>
            <a:schemeClr val="bg1"/>
          </a:solidFill>
          <a:latin typeface="+mj-lt"/>
          <a:ea typeface="+mj-ea"/>
          <a:cs typeface="+mj-cs"/>
        </a:defRPr>
      </a:lvl1pPr>
    </p:titleStyle>
    <p:bodyStyle>
      <a:lvl1pPr marL="282575" indent="-282575" algn="l" defTabSz="914400" rtl="0" eaLnBrk="1" latinLnBrk="0" hangingPunct="1">
        <a:spcBef>
          <a:spcPts val="2000"/>
        </a:spcBef>
        <a:buFont typeface="Wingdings 2" pitchFamily="18" charset="2"/>
        <a:buChar char=""/>
        <a:defRPr sz="2200" kern="1200">
          <a:solidFill>
            <a:schemeClr val="bg1"/>
          </a:solidFill>
          <a:latin typeface="+mn-lt"/>
          <a:ea typeface="+mn-ea"/>
          <a:cs typeface="+mn-cs"/>
        </a:defRPr>
      </a:lvl1pPr>
      <a:lvl2pPr marL="577850" indent="-295275" algn="l" defTabSz="914400" rtl="0" eaLnBrk="1" latinLnBrk="0" hangingPunct="1">
        <a:spcBef>
          <a:spcPts val="600"/>
        </a:spcBef>
        <a:buFont typeface="Wingdings 2" pitchFamily="18" charset="2"/>
        <a:buChar char=""/>
        <a:defRPr sz="2000" kern="1200">
          <a:solidFill>
            <a:schemeClr val="bg1"/>
          </a:solidFill>
          <a:latin typeface="+mn-lt"/>
          <a:ea typeface="+mn-ea"/>
          <a:cs typeface="+mn-cs"/>
        </a:defRPr>
      </a:lvl2pPr>
      <a:lvl3pPr marL="86042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3pPr>
      <a:lvl4pPr marL="1143000"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4pPr>
      <a:lvl5pPr marL="1425575" indent="-282575" algn="l" defTabSz="914400" rtl="0" eaLnBrk="1" latinLnBrk="0" hangingPunct="1">
        <a:spcBef>
          <a:spcPts val="600"/>
        </a:spcBef>
        <a:buFont typeface="Wingdings 2" pitchFamily="18" charset="2"/>
        <a:buChar char=""/>
        <a:defRPr sz="1800" kern="1200">
          <a:solidFill>
            <a:schemeClr val="bg1"/>
          </a:solidFill>
          <a:latin typeface="+mn-lt"/>
          <a:ea typeface="+mn-ea"/>
          <a:cs typeface="+mn-cs"/>
        </a:defRPr>
      </a:lvl5pPr>
      <a:lvl6pPr marL="1711325"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6pPr>
      <a:lvl7pPr marL="2000250"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7pPr>
      <a:lvl8pPr marL="2290763" indent="-288925" algn="l" defTabSz="914400" rtl="0" eaLnBrk="1" latinLnBrk="0" hangingPunct="1">
        <a:spcBef>
          <a:spcPct val="20000"/>
        </a:spcBef>
        <a:buFont typeface="Wingdings 2" pitchFamily="18" charset="2"/>
        <a:buChar char=""/>
        <a:defRPr lang="en-US" sz="1800" kern="1200" dirty="0" smtClean="0">
          <a:solidFill>
            <a:schemeClr val="bg1"/>
          </a:solidFill>
          <a:latin typeface="+mn-lt"/>
          <a:ea typeface="+mn-ea"/>
          <a:cs typeface="+mn-cs"/>
        </a:defRPr>
      </a:lvl8pPr>
      <a:lvl9pPr marL="2571750" indent="-288925" algn="l" defTabSz="914400" rtl="0" eaLnBrk="1" latinLnBrk="0" hangingPunct="1">
        <a:spcBef>
          <a:spcPct val="20000"/>
        </a:spcBef>
        <a:buFont typeface="Wingdings 2" pitchFamily="18" charset="2"/>
        <a:buChar char=""/>
        <a:defRPr lang="en-US" sz="1800" kern="1200" dirty="0">
          <a:solidFill>
            <a:schemeClr val="bg1"/>
          </a:solidFill>
          <a:latin typeface="+mn-lt"/>
          <a:ea typeface="+mn-ea"/>
          <a:cs typeface="+mn-cs"/>
        </a:defRPr>
      </a:lvl9pPr>
    </p:bodyStyle>
    <p:otherStyle>
      <a:defPPr>
        <a:defRP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hyperlink" Target="http://dx.doi.org/10.1016/j.nepr.2011.08.002" TargetMode="Externa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111194" y="2492375"/>
            <a:ext cx="7423518" cy="1474507"/>
          </a:xfrm>
        </p:spPr>
        <p:txBody>
          <a:bodyPr/>
          <a:lstStyle/>
          <a:p>
            <a:r>
              <a:rPr lang="en-US" dirty="0" smtClean="0"/>
              <a:t>Re-defining “</a:t>
            </a:r>
            <a:r>
              <a:rPr lang="en-US" dirty="0" err="1" smtClean="0"/>
              <a:t>Graduateness</a:t>
            </a:r>
            <a:r>
              <a:rPr lang="en-US" dirty="0" smtClean="0"/>
              <a:t>” </a:t>
            </a:r>
            <a:endParaRPr lang="en-US" dirty="0"/>
          </a:p>
        </p:txBody>
      </p:sp>
      <p:sp>
        <p:nvSpPr>
          <p:cNvPr id="3" name="Subtitle 2"/>
          <p:cNvSpPr>
            <a:spLocks noGrp="1"/>
          </p:cNvSpPr>
          <p:nvPr>
            <p:ph type="subTitle" idx="1"/>
          </p:nvPr>
        </p:nvSpPr>
        <p:spPr/>
        <p:txBody>
          <a:bodyPr/>
          <a:lstStyle/>
          <a:p>
            <a:r>
              <a:rPr lang="en-US" dirty="0" smtClean="0"/>
              <a:t>Dr Gemma Stacey </a:t>
            </a:r>
          </a:p>
          <a:p>
            <a:r>
              <a:rPr lang="en-US" dirty="0" smtClean="0"/>
              <a:t>University of Nottingham</a:t>
            </a:r>
            <a:endParaRPr lang="en-US" dirty="0"/>
          </a:p>
        </p:txBody>
      </p:sp>
    </p:spTree>
    <p:extLst>
      <p:ext uri="{BB962C8B-B14F-4D97-AF65-F5344CB8AC3E}">
        <p14:creationId xmlns:p14="http://schemas.microsoft.com/office/powerpoint/2010/main" val="14514260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Aims</a:t>
            </a:r>
            <a:endParaRPr lang="en-US" dirty="0"/>
          </a:p>
        </p:txBody>
      </p:sp>
      <p:sp>
        <p:nvSpPr>
          <p:cNvPr id="3" name="Content Placeholder 2"/>
          <p:cNvSpPr>
            <a:spLocks noGrp="1"/>
          </p:cNvSpPr>
          <p:nvPr>
            <p:ph idx="1"/>
          </p:nvPr>
        </p:nvSpPr>
        <p:spPr/>
        <p:txBody>
          <a:bodyPr/>
          <a:lstStyle/>
          <a:p>
            <a:r>
              <a:rPr lang="en-US" dirty="0" smtClean="0"/>
              <a:t>To present the existing literature identifying the unique attributes Graduates bring to nursing </a:t>
            </a:r>
          </a:p>
          <a:p>
            <a:r>
              <a:rPr lang="en-US" dirty="0" smtClean="0"/>
              <a:t>To report on the findings of a longitudinal case study exploring the practice learning experiences of GEN students   </a:t>
            </a:r>
          </a:p>
          <a:p>
            <a:r>
              <a:rPr lang="en-US" dirty="0" smtClean="0"/>
              <a:t>To propose an alternative </a:t>
            </a:r>
            <a:r>
              <a:rPr lang="en-US" dirty="0" err="1" smtClean="0"/>
              <a:t>conceptualisation</a:t>
            </a:r>
            <a:r>
              <a:rPr lang="en-US" dirty="0" smtClean="0"/>
              <a:t> of “</a:t>
            </a:r>
            <a:r>
              <a:rPr lang="en-US" dirty="0" err="1" smtClean="0"/>
              <a:t>Graduateness</a:t>
            </a:r>
            <a:r>
              <a:rPr lang="en-US" dirty="0" smtClean="0"/>
              <a:t>” from a social constructivist perspective </a:t>
            </a:r>
          </a:p>
          <a:p>
            <a:r>
              <a:rPr lang="en-US" dirty="0" smtClean="0"/>
              <a:t>To discuss the relevance of the alternative </a:t>
            </a:r>
            <a:r>
              <a:rPr lang="en-US" dirty="0" err="1" smtClean="0"/>
              <a:t>conceptualisation</a:t>
            </a:r>
            <a:r>
              <a:rPr lang="en-US" dirty="0" smtClean="0"/>
              <a:t> for curriculum </a:t>
            </a:r>
            <a:r>
              <a:rPr lang="en-US" dirty="0" smtClean="0"/>
              <a:t>design, practice learning </a:t>
            </a:r>
            <a:r>
              <a:rPr lang="en-US" dirty="0" smtClean="0"/>
              <a:t>and career trajectories  </a:t>
            </a:r>
            <a:endParaRPr lang="en-US" dirty="0"/>
          </a:p>
        </p:txBody>
      </p:sp>
    </p:spTree>
    <p:extLst>
      <p:ext uri="{BB962C8B-B14F-4D97-AF65-F5344CB8AC3E}">
        <p14:creationId xmlns:p14="http://schemas.microsoft.com/office/powerpoint/2010/main" val="329491471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The research and rhetoric </a:t>
            </a:r>
            <a:endParaRPr lang="en-US" dirty="0"/>
          </a:p>
        </p:txBody>
      </p:sp>
      <p:sp>
        <p:nvSpPr>
          <p:cNvPr id="3" name="Content Placeholder 2"/>
          <p:cNvSpPr>
            <a:spLocks noGrp="1"/>
          </p:cNvSpPr>
          <p:nvPr>
            <p:ph idx="1"/>
          </p:nvPr>
        </p:nvSpPr>
        <p:spPr/>
        <p:txBody>
          <a:bodyPr/>
          <a:lstStyle/>
          <a:p>
            <a:r>
              <a:rPr lang="en-US" dirty="0" smtClean="0"/>
              <a:t>Motivated to learn</a:t>
            </a:r>
          </a:p>
          <a:p>
            <a:r>
              <a:rPr lang="en-US" dirty="0" smtClean="0"/>
              <a:t>Advanced research skills and a preference for self directed learning approaches </a:t>
            </a:r>
          </a:p>
          <a:p>
            <a:r>
              <a:rPr lang="en-US" dirty="0" smtClean="0"/>
              <a:t>Ability to quickly assimilate </a:t>
            </a:r>
            <a:r>
              <a:rPr lang="en-US" dirty="0" smtClean="0"/>
              <a:t>knowledge, skills and </a:t>
            </a:r>
            <a:r>
              <a:rPr lang="en-US" dirty="0" smtClean="0"/>
              <a:t>process at a critical level</a:t>
            </a:r>
          </a:p>
          <a:p>
            <a:r>
              <a:rPr lang="en-US" dirty="0" smtClean="0"/>
              <a:t>Commitment to the profession  </a:t>
            </a:r>
          </a:p>
          <a:p>
            <a:pPr marL="0" indent="0">
              <a:buNone/>
            </a:pPr>
            <a:r>
              <a:rPr lang="en-US" dirty="0" smtClean="0"/>
              <a:t>(Neil 2011) </a:t>
            </a:r>
            <a:endParaRPr lang="en-US" dirty="0"/>
          </a:p>
        </p:txBody>
      </p:sp>
    </p:spTree>
    <p:extLst>
      <p:ext uri="{BB962C8B-B14F-4D97-AF65-F5344CB8AC3E}">
        <p14:creationId xmlns:p14="http://schemas.microsoft.com/office/powerpoint/2010/main" val="292323032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Case Study </a:t>
            </a:r>
            <a:endParaRPr lang="en-US" dirty="0"/>
          </a:p>
        </p:txBody>
      </p:sp>
      <p:sp>
        <p:nvSpPr>
          <p:cNvPr id="3" name="Content Placeholder 2"/>
          <p:cNvSpPr>
            <a:spLocks noGrp="1"/>
          </p:cNvSpPr>
          <p:nvPr>
            <p:ph idx="1"/>
          </p:nvPr>
        </p:nvSpPr>
        <p:spPr/>
        <p:txBody>
          <a:bodyPr>
            <a:normAutofit fontScale="92500"/>
          </a:bodyPr>
          <a:lstStyle/>
          <a:p>
            <a:r>
              <a:rPr lang="en-US" dirty="0" smtClean="0"/>
              <a:t>12 cases </a:t>
            </a:r>
          </a:p>
          <a:p>
            <a:r>
              <a:rPr lang="en-US" dirty="0" smtClean="0"/>
              <a:t>2 years </a:t>
            </a:r>
          </a:p>
          <a:p>
            <a:r>
              <a:rPr lang="en-US" dirty="0" smtClean="0"/>
              <a:t>Students - Diaries, Interviews, Placement documentation</a:t>
            </a:r>
          </a:p>
          <a:p>
            <a:r>
              <a:rPr lang="en-US" dirty="0" smtClean="0"/>
              <a:t>Mentors - Focus groups</a:t>
            </a:r>
          </a:p>
          <a:p>
            <a:r>
              <a:rPr lang="en-US" dirty="0" smtClean="0"/>
              <a:t>Pattern matching based upon analytical suppositions</a:t>
            </a:r>
          </a:p>
          <a:p>
            <a:r>
              <a:rPr lang="en-US" dirty="0" smtClean="0"/>
              <a:t>Identification of performance and presentation strategies based upon social constructivist principles of face work, politeness and power differentials </a:t>
            </a:r>
            <a:r>
              <a:rPr lang="en-US" dirty="0" smtClean="0"/>
              <a:t>(Goffman 1959, </a:t>
            </a:r>
            <a:r>
              <a:rPr lang="en-GB" dirty="0" smtClean="0"/>
              <a:t>Brown &amp; Levinson 1987, </a:t>
            </a:r>
            <a:r>
              <a:rPr lang="en-GB" dirty="0" err="1" smtClean="0"/>
              <a:t>Scheff</a:t>
            </a:r>
            <a:r>
              <a:rPr lang="en-GB" dirty="0" smtClean="0"/>
              <a:t> 2006)</a:t>
            </a:r>
            <a:r>
              <a:rPr lang="en-US" dirty="0" smtClean="0"/>
              <a:t>   </a:t>
            </a:r>
            <a:endParaRPr lang="en-US" dirty="0"/>
          </a:p>
        </p:txBody>
      </p:sp>
    </p:spTree>
    <p:extLst>
      <p:ext uri="{BB962C8B-B14F-4D97-AF65-F5344CB8AC3E}">
        <p14:creationId xmlns:p14="http://schemas.microsoft.com/office/powerpoint/2010/main" val="264306393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Rules of the Game </a:t>
            </a:r>
            <a:endParaRPr lang="en-US" dirty="0"/>
          </a:p>
        </p:txBody>
      </p:sp>
      <p:sp>
        <p:nvSpPr>
          <p:cNvPr id="3" name="Content Placeholder 2"/>
          <p:cNvSpPr>
            <a:spLocks noGrp="1"/>
          </p:cNvSpPr>
          <p:nvPr>
            <p:ph idx="1"/>
          </p:nvPr>
        </p:nvSpPr>
        <p:spPr/>
        <p:txBody>
          <a:bodyPr>
            <a:normAutofit fontScale="92500" lnSpcReduction="10000"/>
          </a:bodyPr>
          <a:lstStyle/>
          <a:p>
            <a:pPr lvl="0"/>
            <a:r>
              <a:rPr lang="en-US" dirty="0"/>
              <a:t>To be appropriately confident as to appear competent but not arrogant,  regardless of private perception of competence.</a:t>
            </a:r>
            <a:endParaRPr lang="en-GB" dirty="0"/>
          </a:p>
          <a:p>
            <a:pPr lvl="0"/>
            <a:r>
              <a:rPr lang="en-US" dirty="0"/>
              <a:t>To be publicly willing to engage in basic care with the private agenda of gaining acceptance and popularity. This acceptance can subsequently be used as currency to access learning opportunities that are required to meet pre-defined competencies at the appropriate level. </a:t>
            </a:r>
            <a:endParaRPr lang="en-GB" dirty="0"/>
          </a:p>
          <a:p>
            <a:pPr lvl="0"/>
            <a:r>
              <a:rPr lang="en-US" dirty="0"/>
              <a:t>To mainly resign criticality to the private domain or to express it in a manner which ensures it is not perceived as challenging.</a:t>
            </a:r>
            <a:endParaRPr lang="en-GB" dirty="0"/>
          </a:p>
          <a:p>
            <a:pPr lvl="0"/>
            <a:r>
              <a:rPr lang="en-US" dirty="0"/>
              <a:t>To conceal or downplay the relevance of prior education to nursing. </a:t>
            </a:r>
            <a:endParaRPr lang="en-GB" dirty="0"/>
          </a:p>
        </p:txBody>
      </p:sp>
    </p:spTree>
    <p:extLst>
      <p:ext uri="{BB962C8B-B14F-4D97-AF65-F5344CB8AC3E}">
        <p14:creationId xmlns:p14="http://schemas.microsoft.com/office/powerpoint/2010/main" val="270156372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An alternative definition of “</a:t>
            </a:r>
            <a:r>
              <a:rPr lang="en-US" dirty="0" err="1" smtClean="0"/>
              <a:t>Graduateness</a:t>
            </a:r>
            <a:r>
              <a:rPr lang="en-US" dirty="0" smtClean="0"/>
              <a:t>”</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Perception of self as resilient as a result of maturity and life experience</a:t>
            </a:r>
          </a:p>
          <a:p>
            <a:r>
              <a:rPr lang="en-US" dirty="0" smtClean="0"/>
              <a:t>Awareness of the implications of stereotypes and active in pre-empting/ challenging their application </a:t>
            </a:r>
          </a:p>
          <a:p>
            <a:r>
              <a:rPr lang="en-US" dirty="0" smtClean="0"/>
              <a:t>A willingness to compromise personal beliefs in order to ensure acceptance, trust and a positive assessment </a:t>
            </a:r>
          </a:p>
          <a:p>
            <a:r>
              <a:rPr lang="en-US" dirty="0" smtClean="0"/>
              <a:t>Ability to </a:t>
            </a:r>
            <a:r>
              <a:rPr lang="en-US" dirty="0" err="1" smtClean="0"/>
              <a:t>depersonalise</a:t>
            </a:r>
            <a:r>
              <a:rPr lang="en-US" dirty="0" smtClean="0"/>
              <a:t> hostility and identify wider factors    </a:t>
            </a:r>
          </a:p>
          <a:p>
            <a:pPr marL="0" indent="0">
              <a:buNone/>
            </a:pPr>
            <a:r>
              <a:rPr lang="en-US" b="1" u="sng" dirty="0" smtClean="0"/>
              <a:t>Ultimately </a:t>
            </a:r>
          </a:p>
          <a:p>
            <a:r>
              <a:rPr lang="en-US" dirty="0" smtClean="0"/>
              <a:t>A talent for relationship management to reduce potential for hostility </a:t>
            </a:r>
          </a:p>
        </p:txBody>
      </p:sp>
    </p:spTree>
    <p:extLst>
      <p:ext uri="{BB962C8B-B14F-4D97-AF65-F5344CB8AC3E}">
        <p14:creationId xmlns:p14="http://schemas.microsoft.com/office/powerpoint/2010/main" val="366280352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Does this sound familiar? </a:t>
            </a:r>
            <a:endParaRPr lang="en-US" dirty="0"/>
          </a:p>
        </p:txBody>
      </p:sp>
      <p:sp>
        <p:nvSpPr>
          <p:cNvPr id="3" name="Content Placeholder 2"/>
          <p:cNvSpPr>
            <a:spLocks noGrp="1"/>
          </p:cNvSpPr>
          <p:nvPr>
            <p:ph idx="1"/>
          </p:nvPr>
        </p:nvSpPr>
        <p:spPr/>
        <p:txBody>
          <a:bodyPr/>
          <a:lstStyle/>
          <a:p>
            <a:r>
              <a:rPr lang="en-US" dirty="0"/>
              <a:t>D</a:t>
            </a:r>
            <a:r>
              <a:rPr lang="en-US" dirty="0" smtClean="0"/>
              <a:t>o you recognise these performance/ positioning strategies in your students?</a:t>
            </a:r>
          </a:p>
          <a:p>
            <a:r>
              <a:rPr lang="en-US" dirty="0" smtClean="0"/>
              <a:t>What are the implications then for </a:t>
            </a:r>
          </a:p>
          <a:p>
            <a:pPr lvl="1"/>
            <a:r>
              <a:rPr lang="en-US" dirty="0" smtClean="0"/>
              <a:t>Recruitment</a:t>
            </a:r>
          </a:p>
          <a:p>
            <a:pPr lvl="1"/>
            <a:r>
              <a:rPr lang="en-US" dirty="0" smtClean="0"/>
              <a:t>Mentor preparation </a:t>
            </a:r>
          </a:p>
          <a:p>
            <a:pPr lvl="1"/>
            <a:r>
              <a:rPr lang="en-US" dirty="0" smtClean="0"/>
              <a:t>Models of practice learning</a:t>
            </a:r>
          </a:p>
          <a:p>
            <a:pPr lvl="1"/>
            <a:r>
              <a:rPr lang="en-US" dirty="0" smtClean="0"/>
              <a:t>Support structures for students   </a:t>
            </a:r>
          </a:p>
          <a:p>
            <a:endParaRPr lang="en-US" dirty="0"/>
          </a:p>
        </p:txBody>
      </p:sp>
      <p:pic>
        <p:nvPicPr>
          <p:cNvPr id="5" name="Picture 4" descr="networking.jpg"/>
          <p:cNvPicPr>
            <a:picLocks noChangeAspect="1"/>
          </p:cNvPicPr>
          <p:nvPr/>
        </p:nvPicPr>
        <p:blipFill>
          <a:blip r:embed="rId2" cstate="email">
            <a:extLst>
              <a:ext uri="{28A0092B-C50C-407E-A947-70E740481C1C}">
                <a14:useLocalDpi xmlns:a14="http://schemas.microsoft.com/office/drawing/2010/main" val="0"/>
              </a:ext>
            </a:extLst>
          </a:blip>
          <a:stretch>
            <a:fillRect/>
          </a:stretch>
        </p:blipFill>
        <p:spPr>
          <a:xfrm>
            <a:off x="5514139" y="3861847"/>
            <a:ext cx="2971635" cy="2278607"/>
          </a:xfrm>
          <a:prstGeom prst="rect">
            <a:avLst/>
          </a:prstGeom>
          <a:ln w="38100" cmpd="sng">
            <a:solidFill>
              <a:schemeClr val="bg2"/>
            </a:solidFill>
          </a:ln>
        </p:spPr>
      </p:pic>
    </p:spTree>
    <p:extLst>
      <p:ext uri="{BB962C8B-B14F-4D97-AF65-F5344CB8AC3E}">
        <p14:creationId xmlns:p14="http://schemas.microsoft.com/office/powerpoint/2010/main" val="828015602"/>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Relevant reading </a:t>
            </a:r>
            <a:endParaRPr lang="en-US" dirty="0"/>
          </a:p>
        </p:txBody>
      </p:sp>
      <p:sp>
        <p:nvSpPr>
          <p:cNvPr id="3" name="Content Placeholder 2"/>
          <p:cNvSpPr>
            <a:spLocks noGrp="1"/>
          </p:cNvSpPr>
          <p:nvPr>
            <p:ph idx="1"/>
          </p:nvPr>
        </p:nvSpPr>
        <p:spPr>
          <a:xfrm>
            <a:off x="779463" y="1828799"/>
            <a:ext cx="7583487" cy="4540093"/>
          </a:xfrm>
        </p:spPr>
        <p:txBody>
          <a:bodyPr>
            <a:normAutofit fontScale="70000" lnSpcReduction="20000"/>
          </a:bodyPr>
          <a:lstStyle/>
          <a:p>
            <a:r>
              <a:rPr lang="en-GB" dirty="0"/>
              <a:t>Stacey, G., Pollock, K. &amp; Crawford, P. (2015) The Rules of the Game in Graduate Entry Nursing: A Longitudinal Case Study. Nurse Education Today  </a:t>
            </a:r>
          </a:p>
          <a:p>
            <a:r>
              <a:rPr lang="en-GB" dirty="0" smtClean="0"/>
              <a:t>Stacey</a:t>
            </a:r>
            <a:r>
              <a:rPr lang="en-GB" dirty="0"/>
              <a:t>, G., Pollock, K. &amp; Crawford, P. (2015) A Case Study Exploring the Experience of Graduate Entry Nursing Students When Learning in Practice. Journal of Advanced Nursing. DOI: </a:t>
            </a:r>
            <a:r>
              <a:rPr lang="en-GB" dirty="0" smtClean="0"/>
              <a:t>10.1111/jan.12673</a:t>
            </a:r>
          </a:p>
          <a:p>
            <a:r>
              <a:rPr lang="en-US" dirty="0"/>
              <a:t>Stacey, G., McGarry, J., Aubeeluck, A., Bull, H., Simpson, C., Shepard, F. &amp; Thompson, S. (2014) An Integrated Educational Model for Graduate Entry Nursing Curriculum Design Nurse Education Today </a:t>
            </a:r>
            <a:r>
              <a:rPr lang="en-GB" dirty="0"/>
              <a:t>34(1) 145-9</a:t>
            </a:r>
            <a:r>
              <a:rPr lang="en-US" dirty="0"/>
              <a:t>. </a:t>
            </a:r>
            <a:r>
              <a:rPr lang="en-US" dirty="0" err="1"/>
              <a:t>doi</a:t>
            </a:r>
            <a:r>
              <a:rPr lang="en-US" dirty="0"/>
              <a:t>: </a:t>
            </a:r>
            <a:r>
              <a:rPr lang="en-US" dirty="0" smtClean="0"/>
              <a:t>10.1016/j.nedt.2012.08.014</a:t>
            </a:r>
            <a:endParaRPr lang="en-GB" dirty="0"/>
          </a:p>
          <a:p>
            <a:r>
              <a:rPr lang="en-US" dirty="0" smtClean="0"/>
              <a:t>Neil</a:t>
            </a:r>
            <a:r>
              <a:rPr lang="en-US" dirty="0"/>
              <a:t>, M.A. (2012) Graduate-entry nursing students’ journeys to registered nursing Nurse Education in Practice 12 89-94. </a:t>
            </a:r>
            <a:r>
              <a:rPr lang="en-US" dirty="0">
                <a:hlinkClick r:id="rId2"/>
              </a:rPr>
              <a:t>doi.org/10.1016/j.nepr.2011.08.002</a:t>
            </a:r>
            <a:endParaRPr lang="en-GB" dirty="0"/>
          </a:p>
          <a:p>
            <a:r>
              <a:rPr lang="en-US" dirty="0"/>
              <a:t>Neil, M.A. (2011) Graduate-entry nursing students’ experiences of an accelerated nursing degree e A literature review. Nurse Education in Practice 11 81-85. doi:10.1016/j.nepr.</a:t>
            </a:r>
            <a:r>
              <a:rPr lang="en-US" dirty="0" smtClean="0"/>
              <a:t>2010.11.015</a:t>
            </a:r>
          </a:p>
          <a:p>
            <a:r>
              <a:rPr lang="en-US" dirty="0"/>
              <a:t>Hackett, A. &amp; </a:t>
            </a:r>
            <a:r>
              <a:rPr lang="en-US" dirty="0" err="1"/>
              <a:t>McLafferty</a:t>
            </a:r>
            <a:r>
              <a:rPr lang="en-US" dirty="0"/>
              <a:t>, E. (2006) Graduate entrants into nursing – Are we meeting their needs? Nurse Education Today 26 162–168. DOI: 10.1016/j.nedt.2005.08.009</a:t>
            </a:r>
            <a:endParaRPr lang="en-GB" dirty="0"/>
          </a:p>
          <a:p>
            <a:endParaRPr lang="en-GB" dirty="0"/>
          </a:p>
          <a:p>
            <a:endParaRPr lang="en-US" dirty="0"/>
          </a:p>
        </p:txBody>
      </p:sp>
    </p:spTree>
    <p:extLst>
      <p:ext uri="{BB962C8B-B14F-4D97-AF65-F5344CB8AC3E}">
        <p14:creationId xmlns:p14="http://schemas.microsoft.com/office/powerpoint/2010/main" val="1465168279"/>
      </p:ext>
    </p:extLst>
  </p:cSld>
  <p:clrMapOvr>
    <a:masterClrMapping/>
  </p:clrMapOvr>
</p:sld>
</file>

<file path=ppt/theme/theme1.xml><?xml version="1.0" encoding="utf-8"?>
<a:theme xmlns:a="http://schemas.openxmlformats.org/drawingml/2006/main" name="Revolution">
  <a:themeElements>
    <a:clrScheme name="Revolution">
      <a:dk1>
        <a:sysClr val="windowText" lastClr="000000"/>
      </a:dk1>
      <a:lt1>
        <a:sysClr val="window" lastClr="FFFFFF"/>
      </a:lt1>
      <a:dk2>
        <a:srgbClr val="1B3861"/>
      </a:dk2>
      <a:lt2>
        <a:srgbClr val="38ABED"/>
      </a:lt2>
      <a:accent1>
        <a:srgbClr val="0C5986"/>
      </a:accent1>
      <a:accent2>
        <a:srgbClr val="DDF53D"/>
      </a:accent2>
      <a:accent3>
        <a:srgbClr val="508709"/>
      </a:accent3>
      <a:accent4>
        <a:srgbClr val="BF5E00"/>
      </a:accent4>
      <a:accent5>
        <a:srgbClr val="9C0001"/>
      </a:accent5>
      <a:accent6>
        <a:srgbClr val="660075"/>
      </a:accent6>
      <a:hlink>
        <a:srgbClr val="ABF24D"/>
      </a:hlink>
      <a:folHlink>
        <a:srgbClr val="A0E7FB"/>
      </a:folHlink>
    </a:clrScheme>
    <a:fontScheme name="Revolution">
      <a:majorFont>
        <a:latin typeface="Trebuchet MS"/>
        <a:ea typeface=""/>
        <a:cs typeface=""/>
        <a:font script="Jpan" typeface="ＭＳ ゴシック"/>
        <a:font script="Hans" typeface="宋体"/>
        <a:font script="Hant" typeface="新細明體"/>
      </a:majorFont>
      <a:minorFont>
        <a:latin typeface="Trebuchet MS"/>
        <a:ea typeface=""/>
        <a:cs typeface=""/>
        <a:font script="Jpan" typeface="ＭＳ ゴシック"/>
        <a:font script="Hans" typeface="宋体"/>
        <a:font script="Hant" typeface="新細明體"/>
      </a:minorFont>
    </a:fontScheme>
    <a:fmtScheme name="Revolution">
      <a:fillStyleLst>
        <a:solidFill>
          <a:schemeClr val="phClr"/>
        </a:solidFill>
        <a:solidFill>
          <a:schemeClr val="phClr"/>
        </a:soli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3175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innerShdw blurRad="50800" dist="25400" dir="10800000">
              <a:srgbClr val="808080">
                <a:alpha val="75000"/>
              </a:srgbClr>
            </a:innerShdw>
          </a:effectLst>
        </a:effectStyle>
        <a:effectStyle>
          <a:effectLst>
            <a:innerShdw blurRad="50800" dist="25400" dir="13500000">
              <a:srgbClr val="808080">
                <a:alpha val="75000"/>
              </a:srgbClr>
            </a:innerShdw>
            <a:outerShdw blurRad="63500" dist="50800" dir="5400000" algn="br" rotWithShape="0">
              <a:srgbClr val="000000">
                <a:alpha val="35000"/>
              </a:srgbClr>
            </a:outerShdw>
          </a:effectLst>
          <a:scene3d>
            <a:camera prst="orthographicFront">
              <a:rot lat="0" lon="0" rev="0"/>
            </a:camera>
            <a:lightRig rig="threePt" dir="tl">
              <a:rot lat="0" lon="0" rev="11400000"/>
            </a:lightRig>
          </a:scene3d>
          <a:sp3d contourW="12700" prstMaterial="softmetal">
            <a:bevelT w="63500" h="25400" prst="angle"/>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Revolution.thmx</Template>
  <TotalTime>63</TotalTime>
  <Words>448</Words>
  <Application>Microsoft Office PowerPoint</Application>
  <PresentationFormat>On-screen Show (4:3)</PresentationFormat>
  <Paragraphs>47</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Revolution</vt:lpstr>
      <vt:lpstr>Re-defining “Graduateness” </vt:lpstr>
      <vt:lpstr>Aims</vt:lpstr>
      <vt:lpstr>The research and rhetoric </vt:lpstr>
      <vt:lpstr>Case Study </vt:lpstr>
      <vt:lpstr>Rules of the Game </vt:lpstr>
      <vt:lpstr>An alternative definition of “Graduateness”</vt:lpstr>
      <vt:lpstr>Does this sound familiar? </vt:lpstr>
      <vt:lpstr>Relevant reading </vt:lpstr>
    </vt:vector>
  </TitlesOfParts>
  <Company>Web Illumination</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Re-defining “Graduateness” </dc:title>
  <dc:creator>Adam Stacey</dc:creator>
  <cp:lastModifiedBy>UoN User</cp:lastModifiedBy>
  <cp:revision>8</cp:revision>
  <dcterms:created xsi:type="dcterms:W3CDTF">2015-10-02T13:30:11Z</dcterms:created>
  <dcterms:modified xsi:type="dcterms:W3CDTF">2015-10-13T14:21:40Z</dcterms:modified>
</cp:coreProperties>
</file>