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65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enintnetwork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nintnetwork.org/" TargetMode="External"/><Relationship Id="rId2" Type="http://schemas.openxmlformats.org/officeDocument/2006/relationships/hyperlink" Target="mailto:L.Bigwood@uea.ac.u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enintnetwork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Graduate Entry Nursing International Network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Gemma Stacey – University of Nottingham </a:t>
            </a:r>
          </a:p>
        </p:txBody>
      </p:sp>
      <p:pic>
        <p:nvPicPr>
          <p:cNvPr id="1026" name="Picture 2" descr="GE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573" y="-14568946"/>
            <a:ext cx="675871" cy="55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3968" y="3444009"/>
            <a:ext cx="28575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257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Mission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An international community of practice comprising of academics, students and graduates working together to explore and enhance the potential of Graduate Entry Nursing (GEN) to positively influence the nursing workforce. 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This </a:t>
            </a:r>
            <a:r>
              <a:rPr lang="en-GB" b="1" dirty="0"/>
              <a:t>is achieved through the development of a collective knowledge which contributes to pedagogical nursing scholarship and curriculum innovation.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41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5366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Promote opportunities for GEN educators, students and alumni to network for the purpose of collaboration and professional development.</a:t>
            </a:r>
          </a:p>
          <a:p>
            <a:r>
              <a:rPr lang="en-GB" dirty="0"/>
              <a:t>Provide a community of support for curriculum development, validation and assist in quality assurance.</a:t>
            </a:r>
          </a:p>
          <a:p>
            <a:r>
              <a:rPr lang="en-GB" dirty="0"/>
              <a:t>Deliver multi-centre research and evaluation which demonstrates the attributes and features of GEN students and alumni.</a:t>
            </a:r>
          </a:p>
          <a:p>
            <a:r>
              <a:rPr lang="en-GB" dirty="0"/>
              <a:t>Benchmark standards for GEN curriculum which maximise graduate attributes for nursing practice.</a:t>
            </a:r>
          </a:p>
          <a:p>
            <a:r>
              <a:rPr lang="en-GB" dirty="0"/>
              <a:t>Influence at a strategic level to support workforce planning and professional regulation to enhance the sustainability and recognition of GEN.</a:t>
            </a:r>
          </a:p>
          <a:p>
            <a:r>
              <a:rPr lang="en-GB" dirty="0"/>
              <a:t>Utilise online platforms to disseminate outcomes, good practice and resources which contribute to enhancing the wider profile of GEN</a:t>
            </a: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2955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Online Profile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lvl="1" indent="0">
              <a:buNone/>
            </a:pPr>
            <a:endParaRPr lang="en-GB" dirty="0"/>
          </a:p>
          <a:p>
            <a:r>
              <a:rPr lang="en-GB" dirty="0"/>
              <a:t>Twitter </a:t>
            </a:r>
          </a:p>
          <a:p>
            <a:pPr lvl="1"/>
            <a:r>
              <a:rPr lang="en-GB" dirty="0"/>
              <a:t>@</a:t>
            </a:r>
            <a:r>
              <a:rPr lang="en-GB" dirty="0" err="1"/>
              <a:t>GEN_Int_Network</a:t>
            </a:r>
            <a:endParaRPr lang="en-GB" dirty="0"/>
          </a:p>
          <a:p>
            <a:pPr lvl="1"/>
            <a:r>
              <a:rPr lang="en-GB" dirty="0" smtClean="0"/>
              <a:t>210 </a:t>
            </a:r>
            <a:r>
              <a:rPr lang="en-GB" dirty="0"/>
              <a:t>followers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Facebook group – Loren Bigwood (UEA) </a:t>
            </a:r>
            <a:r>
              <a:rPr lang="en-GB" u="sng" dirty="0">
                <a:hlinkClick r:id="rId2"/>
              </a:rPr>
              <a:t>L.Bigwood@uea.ac.uk</a:t>
            </a:r>
            <a:endParaRPr lang="en-GB" dirty="0"/>
          </a:p>
          <a:p>
            <a:pPr marL="502920" lvl="1" indent="0">
              <a:buNone/>
            </a:pPr>
            <a:endParaRPr lang="en-GB" dirty="0" smtClean="0"/>
          </a:p>
          <a:p>
            <a:pPr lvl="1"/>
            <a:endParaRPr lang="en-GB" dirty="0"/>
          </a:p>
          <a:p>
            <a:r>
              <a:rPr lang="en-GB" dirty="0"/>
              <a:t>Website</a:t>
            </a:r>
          </a:p>
          <a:p>
            <a:pPr lvl="1"/>
            <a:r>
              <a:rPr lang="en-GB" dirty="0">
                <a:hlinkClick r:id="rId3"/>
              </a:rPr>
              <a:t>www.genintnetwork.org</a:t>
            </a:r>
            <a:r>
              <a:rPr lang="en-GB" dirty="0"/>
              <a:t> </a:t>
            </a:r>
          </a:p>
          <a:p>
            <a:pPr marL="502920" lvl="1" indent="0">
              <a:buNone/>
            </a:pPr>
            <a:endParaRPr lang="en-GB" dirty="0"/>
          </a:p>
          <a:p>
            <a:pPr marL="502920" lvl="1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402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Traffic to Website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259788"/>
            <a:ext cx="7315200" cy="336264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Website</a:t>
            </a:r>
          </a:p>
          <a:p>
            <a:pPr lvl="1"/>
            <a:r>
              <a:rPr lang="en-GB" dirty="0">
                <a:hlinkClick r:id="rId2"/>
              </a:rPr>
              <a:t>www.genintnetwork.org</a:t>
            </a:r>
            <a:r>
              <a:rPr lang="en-GB" dirty="0"/>
              <a:t> </a:t>
            </a:r>
            <a:endParaRPr lang="en-GB" dirty="0" smtClean="0"/>
          </a:p>
          <a:p>
            <a:pPr lvl="1"/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quarter – 355 visits, 31 countries</a:t>
            </a:r>
          </a:p>
          <a:p>
            <a:pPr marL="502920" lvl="1" indent="0">
              <a:buNone/>
            </a:pPr>
            <a:endParaRPr lang="en-GB" dirty="0"/>
          </a:p>
          <a:p>
            <a:pPr marL="502920" lvl="1" indent="0">
              <a:buNone/>
            </a:pPr>
            <a:endParaRPr lang="en-GB" dirty="0"/>
          </a:p>
          <a:p>
            <a:pPr marL="502920" lvl="1" indent="0">
              <a:buNone/>
            </a:pPr>
            <a:endParaRPr lang="en-GB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5069" y="2098536"/>
            <a:ext cx="6066570" cy="388639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0527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Highlights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Special Issue – Nurse Education in Practice </a:t>
            </a:r>
          </a:p>
          <a:p>
            <a:pPr lvl="1"/>
            <a:r>
              <a:rPr lang="en-GB" dirty="0"/>
              <a:t>Network highly represented as authors and reviewers </a:t>
            </a:r>
            <a:endParaRPr lang="en-GB" dirty="0" smtClean="0"/>
          </a:p>
          <a:p>
            <a:pPr marL="502920" lvl="1" indent="0">
              <a:buNone/>
            </a:pPr>
            <a:endParaRPr lang="en-GB" dirty="0"/>
          </a:p>
          <a:p>
            <a:r>
              <a:rPr lang="en-GB" dirty="0" smtClean="0"/>
              <a:t>International GEN </a:t>
            </a:r>
            <a:r>
              <a:rPr lang="en-GB" dirty="0" err="1" smtClean="0"/>
              <a:t>Int</a:t>
            </a:r>
            <a:r>
              <a:rPr lang="en-GB" dirty="0" smtClean="0"/>
              <a:t> Network Meeting/Special </a:t>
            </a:r>
            <a:r>
              <a:rPr lang="en-GB" dirty="0"/>
              <a:t>Issue Launch – NETNEP 2018 Banff, Canada  </a:t>
            </a:r>
          </a:p>
          <a:p>
            <a:endParaRPr lang="en-GB" dirty="0" smtClean="0"/>
          </a:p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Student and Alumni Conference 2018 – Oxford Brookes University </a:t>
            </a:r>
          </a:p>
          <a:p>
            <a:endParaRPr lang="en-GB" dirty="0"/>
          </a:p>
          <a:p>
            <a:r>
              <a:rPr lang="en-GB" dirty="0" smtClean="0"/>
              <a:t>Opportunity to work with Council of Deans/ Department of Health on sustainable funding model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569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3837"/>
            <a:ext cx="3383280" cy="4601183"/>
          </a:xfrm>
        </p:spPr>
        <p:txBody>
          <a:bodyPr>
            <a:normAutofit/>
          </a:bodyPr>
          <a:lstStyle/>
          <a:p>
            <a:r>
              <a:rPr lang="en-GB" sz="3200" dirty="0" smtClean="0"/>
              <a:t>Internationalisation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Current </a:t>
            </a:r>
          </a:p>
          <a:p>
            <a:r>
              <a:rPr lang="en-GB" dirty="0" smtClean="0"/>
              <a:t>Resilience, GRIT and transition to practice </a:t>
            </a:r>
          </a:p>
          <a:p>
            <a:pPr lvl="1"/>
            <a:r>
              <a:rPr lang="en-GB" dirty="0" smtClean="0"/>
              <a:t>US, Australia, UK </a:t>
            </a:r>
          </a:p>
          <a:p>
            <a:pPr lvl="1"/>
            <a:endParaRPr lang="en-GB" dirty="0"/>
          </a:p>
          <a:p>
            <a:r>
              <a:rPr lang="en-GB" dirty="0" smtClean="0"/>
              <a:t>Curriculum Benchmarking </a:t>
            </a:r>
          </a:p>
          <a:p>
            <a:pPr lvl="1"/>
            <a:r>
              <a:rPr lang="en-GB" dirty="0" smtClean="0"/>
              <a:t>Australia, New Zealand, UK </a:t>
            </a:r>
          </a:p>
          <a:p>
            <a:pPr marL="502920" lvl="1" indent="0">
              <a:buNone/>
            </a:pPr>
            <a:endParaRPr lang="en-GB" b="1" dirty="0" smtClean="0"/>
          </a:p>
          <a:p>
            <a:r>
              <a:rPr lang="en-GB" dirty="0" smtClean="0"/>
              <a:t>The impact and influence of GEN graduates on the Workforce   </a:t>
            </a:r>
          </a:p>
          <a:p>
            <a:pPr lvl="1"/>
            <a:r>
              <a:rPr lang="en-GB" dirty="0" smtClean="0"/>
              <a:t>Australia, UK, US </a:t>
            </a:r>
          </a:p>
          <a:p>
            <a:pPr lvl="1"/>
            <a:r>
              <a:rPr lang="en-GB" dirty="0" err="1" smtClean="0"/>
              <a:t>Universitas</a:t>
            </a:r>
            <a:r>
              <a:rPr lang="en-GB" dirty="0" smtClean="0"/>
              <a:t> 21 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36198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Students and Alumni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sz="2600" dirty="0" smtClean="0"/>
          </a:p>
          <a:p>
            <a:r>
              <a:rPr lang="en-GB" sz="2600" dirty="0" smtClean="0"/>
              <a:t>Convened a steering group who identified the priorities and opportunities for networking. </a:t>
            </a:r>
          </a:p>
          <a:p>
            <a:pPr marL="0" indent="0">
              <a:buNone/>
            </a:pPr>
            <a:endParaRPr lang="en-GB" sz="2600" dirty="0" smtClean="0"/>
          </a:p>
          <a:p>
            <a:r>
              <a:rPr lang="en-GB" sz="2600" dirty="0" smtClean="0"/>
              <a:t>Dedicated area on the website for students and alumni </a:t>
            </a:r>
          </a:p>
          <a:p>
            <a:pPr lvl="1"/>
            <a:r>
              <a:rPr lang="en-GB" sz="2600" dirty="0" smtClean="0"/>
              <a:t>Populated through the resources and conversations from today</a:t>
            </a:r>
          </a:p>
          <a:p>
            <a:pPr lvl="1"/>
            <a:r>
              <a:rPr lang="en-GB" sz="2600" dirty="0" smtClean="0"/>
              <a:t>Discussion forum </a:t>
            </a:r>
          </a:p>
          <a:p>
            <a:pPr marL="502920" lvl="1" indent="0">
              <a:buNone/>
            </a:pPr>
            <a:endParaRPr lang="en-GB" sz="2600" dirty="0" smtClean="0"/>
          </a:p>
          <a:p>
            <a:r>
              <a:rPr lang="en-GB" sz="2600" dirty="0" smtClean="0"/>
              <a:t>Annual student/ alumni conference </a:t>
            </a:r>
          </a:p>
          <a:p>
            <a:r>
              <a:rPr lang="en-GB" sz="2600" dirty="0"/>
              <a:t>National student/ alumni </a:t>
            </a:r>
            <a:r>
              <a:rPr lang="en-GB" sz="2600" dirty="0" err="1" smtClean="0"/>
              <a:t>facebook</a:t>
            </a:r>
            <a:r>
              <a:rPr lang="en-GB" sz="2600" dirty="0" smtClean="0"/>
              <a:t> group </a:t>
            </a:r>
            <a:endParaRPr lang="en-GB" sz="2600" dirty="0"/>
          </a:p>
          <a:p>
            <a:pPr marL="0" indent="0">
              <a:buNone/>
            </a:pPr>
            <a:r>
              <a:rPr lang="en-GB" sz="2600" dirty="0"/>
              <a:t>           </a:t>
            </a:r>
            <a:r>
              <a:rPr lang="en-GB" sz="2600" dirty="0" smtClean="0"/>
              <a:t>  </a:t>
            </a:r>
            <a:endParaRPr lang="en-GB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4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Today!!!!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Presentations, workshops and panel discussions </a:t>
            </a:r>
          </a:p>
          <a:p>
            <a:r>
              <a:rPr lang="en-GB" dirty="0" smtClean="0"/>
              <a:t>Discussions with the GEN student/alumni community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9941" y="990287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41194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350</TotalTime>
  <Words>360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Corbel</vt:lpstr>
      <vt:lpstr>Wingdings 2</vt:lpstr>
      <vt:lpstr>Frame</vt:lpstr>
      <vt:lpstr>Graduate Entry Nursing International Network:</vt:lpstr>
      <vt:lpstr>Mission </vt:lpstr>
      <vt:lpstr>Objectives   </vt:lpstr>
      <vt:lpstr>Online Profile </vt:lpstr>
      <vt:lpstr>Traffic to Website  </vt:lpstr>
      <vt:lpstr>Highlights </vt:lpstr>
      <vt:lpstr>Internationalisation </vt:lpstr>
      <vt:lpstr>Students and Alumni</vt:lpstr>
      <vt:lpstr>Today!!!!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Entry International Network: Activity and Impact in 2015-2016</dc:title>
  <dc:creator>Adam Stacey</dc:creator>
  <cp:lastModifiedBy>Marie Mcgee (HSC - Staff)</cp:lastModifiedBy>
  <cp:revision>20</cp:revision>
  <dcterms:created xsi:type="dcterms:W3CDTF">2016-09-28T07:46:58Z</dcterms:created>
  <dcterms:modified xsi:type="dcterms:W3CDTF">2019-06-20T08:12:46Z</dcterms:modified>
</cp:coreProperties>
</file>